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648" r:id="rId7"/>
    <p:sldId id="656" r:id="rId8"/>
    <p:sldId id="642" r:id="rId9"/>
    <p:sldId id="261" r:id="rId10"/>
    <p:sldId id="588" r:id="rId11"/>
    <p:sldId id="654" r:id="rId12"/>
    <p:sldId id="655" r:id="rId13"/>
  </p:sldIdLst>
  <p:sldSz cx="12192000" cy="6858000"/>
  <p:notesSz cx="6858000" cy="9144000"/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651"/>
    <p:restoredTop sz="94550"/>
  </p:normalViewPr>
  <p:slideViewPr>
    <p:cSldViewPr snapToGrid="0">
      <p:cViewPr varScale="1">
        <p:scale>
          <a:sx n="56" d="100"/>
          <a:sy n="56" d="100"/>
        </p:scale>
        <p:origin x="200" y="1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81749A-7CBF-448C-8D73-C9DA5931A7BE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A173E5D-2D5F-4C4C-A04E-F7BAE4957809}">
      <dgm:prSet/>
      <dgm:spPr/>
      <dgm:t>
        <a:bodyPr/>
        <a:lstStyle/>
        <a:p>
          <a:r>
            <a:rPr lang="en-GB" dirty="0"/>
            <a:t>Input/AI training: Licensing vs exceptions</a:t>
          </a:r>
          <a:endParaRPr lang="en-US" dirty="0"/>
        </a:p>
      </dgm:t>
    </dgm:pt>
    <dgm:pt modelId="{34F02EB0-8021-4B33-98C7-6FF54953D725}" type="parTrans" cxnId="{F5B9A36D-660D-4648-8A35-99D7B4198170}">
      <dgm:prSet/>
      <dgm:spPr/>
      <dgm:t>
        <a:bodyPr/>
        <a:lstStyle/>
        <a:p>
          <a:endParaRPr lang="en-US"/>
        </a:p>
      </dgm:t>
    </dgm:pt>
    <dgm:pt modelId="{4BEA1456-5900-48BE-A954-8FB20EB2991B}" type="sibTrans" cxnId="{F5B9A36D-660D-4648-8A35-99D7B4198170}">
      <dgm:prSet/>
      <dgm:spPr/>
      <dgm:t>
        <a:bodyPr/>
        <a:lstStyle/>
        <a:p>
          <a:endParaRPr lang="en-US"/>
        </a:p>
      </dgm:t>
    </dgm:pt>
    <dgm:pt modelId="{34D0880E-C7E0-4F7A-8F8F-E7D00BDAC638}">
      <dgm:prSet/>
      <dgm:spPr/>
      <dgm:t>
        <a:bodyPr/>
        <a:lstStyle/>
        <a:p>
          <a:r>
            <a:rPr lang="en-GB" dirty="0"/>
            <a:t>Output generation: Liability considerations</a:t>
          </a:r>
          <a:endParaRPr lang="en-US" dirty="0"/>
        </a:p>
      </dgm:t>
    </dgm:pt>
    <dgm:pt modelId="{36134398-548C-4F2D-8611-5B3F17F9C9B9}" type="parTrans" cxnId="{6B1040A6-54C3-4D38-A510-37F9D415CE7F}">
      <dgm:prSet/>
      <dgm:spPr/>
      <dgm:t>
        <a:bodyPr/>
        <a:lstStyle/>
        <a:p>
          <a:endParaRPr lang="en-US"/>
        </a:p>
      </dgm:t>
    </dgm:pt>
    <dgm:pt modelId="{0195AD3F-8555-4879-89BE-C8AC81EBE252}" type="sibTrans" cxnId="{6B1040A6-54C3-4D38-A510-37F9D415CE7F}">
      <dgm:prSet/>
      <dgm:spPr/>
      <dgm:t>
        <a:bodyPr/>
        <a:lstStyle/>
        <a:p>
          <a:endParaRPr lang="en-US"/>
        </a:p>
      </dgm:t>
    </dgm:pt>
    <dgm:pt modelId="{39141429-6EDD-CD49-AB40-F21455CE0AE4}" type="pres">
      <dgm:prSet presAssocID="{C481749A-7CBF-448C-8D73-C9DA5931A7BE}" presName="vert0" presStyleCnt="0">
        <dgm:presLayoutVars>
          <dgm:dir/>
          <dgm:animOne val="branch"/>
          <dgm:animLvl val="lvl"/>
        </dgm:presLayoutVars>
      </dgm:prSet>
      <dgm:spPr/>
    </dgm:pt>
    <dgm:pt modelId="{1D84BC2A-4C5B-3C4A-8511-1F4B72367623}" type="pres">
      <dgm:prSet presAssocID="{2A173E5D-2D5F-4C4C-A04E-F7BAE4957809}" presName="thickLine" presStyleLbl="alignNode1" presStyleIdx="0" presStyleCnt="2"/>
      <dgm:spPr/>
    </dgm:pt>
    <dgm:pt modelId="{196542A7-5202-0D4E-9B3B-56F61F31CD1F}" type="pres">
      <dgm:prSet presAssocID="{2A173E5D-2D5F-4C4C-A04E-F7BAE4957809}" presName="horz1" presStyleCnt="0"/>
      <dgm:spPr/>
    </dgm:pt>
    <dgm:pt modelId="{81EEE064-AF4E-BF48-9A15-45C25DFD10F0}" type="pres">
      <dgm:prSet presAssocID="{2A173E5D-2D5F-4C4C-A04E-F7BAE4957809}" presName="tx1" presStyleLbl="revTx" presStyleIdx="0" presStyleCnt="2"/>
      <dgm:spPr/>
    </dgm:pt>
    <dgm:pt modelId="{4941102A-7237-2A40-9EA0-771B2FD3AA44}" type="pres">
      <dgm:prSet presAssocID="{2A173E5D-2D5F-4C4C-A04E-F7BAE4957809}" presName="vert1" presStyleCnt="0"/>
      <dgm:spPr/>
    </dgm:pt>
    <dgm:pt modelId="{1B93092B-416D-1944-B135-0EF0C491037F}" type="pres">
      <dgm:prSet presAssocID="{34D0880E-C7E0-4F7A-8F8F-E7D00BDAC638}" presName="thickLine" presStyleLbl="alignNode1" presStyleIdx="1" presStyleCnt="2"/>
      <dgm:spPr/>
    </dgm:pt>
    <dgm:pt modelId="{AE2A4F26-8345-A248-A874-8C8DC31EF48B}" type="pres">
      <dgm:prSet presAssocID="{34D0880E-C7E0-4F7A-8F8F-E7D00BDAC638}" presName="horz1" presStyleCnt="0"/>
      <dgm:spPr/>
    </dgm:pt>
    <dgm:pt modelId="{1B2133DB-48C6-1C4A-9A99-FE14FE3C98BD}" type="pres">
      <dgm:prSet presAssocID="{34D0880E-C7E0-4F7A-8F8F-E7D00BDAC638}" presName="tx1" presStyleLbl="revTx" presStyleIdx="1" presStyleCnt="2"/>
      <dgm:spPr/>
    </dgm:pt>
    <dgm:pt modelId="{EABDE689-B5AB-BB49-A5F3-AC16C46CBD37}" type="pres">
      <dgm:prSet presAssocID="{34D0880E-C7E0-4F7A-8F8F-E7D00BDAC638}" presName="vert1" presStyleCnt="0"/>
      <dgm:spPr/>
    </dgm:pt>
  </dgm:ptLst>
  <dgm:cxnLst>
    <dgm:cxn modelId="{9B50AB08-28AF-014C-A373-B2721A96C675}" type="presOf" srcId="{C481749A-7CBF-448C-8D73-C9DA5931A7BE}" destId="{39141429-6EDD-CD49-AB40-F21455CE0AE4}" srcOrd="0" destOrd="0" presId="urn:microsoft.com/office/officeart/2008/layout/LinedList"/>
    <dgm:cxn modelId="{4A618223-21F9-364B-A7B6-6236E79084CE}" type="presOf" srcId="{34D0880E-C7E0-4F7A-8F8F-E7D00BDAC638}" destId="{1B2133DB-48C6-1C4A-9A99-FE14FE3C98BD}" srcOrd="0" destOrd="0" presId="urn:microsoft.com/office/officeart/2008/layout/LinedList"/>
    <dgm:cxn modelId="{F5B9A36D-660D-4648-8A35-99D7B4198170}" srcId="{C481749A-7CBF-448C-8D73-C9DA5931A7BE}" destId="{2A173E5D-2D5F-4C4C-A04E-F7BAE4957809}" srcOrd="0" destOrd="0" parTransId="{34F02EB0-8021-4B33-98C7-6FF54953D725}" sibTransId="{4BEA1456-5900-48BE-A954-8FB20EB2991B}"/>
    <dgm:cxn modelId="{6B1040A6-54C3-4D38-A510-37F9D415CE7F}" srcId="{C481749A-7CBF-448C-8D73-C9DA5931A7BE}" destId="{34D0880E-C7E0-4F7A-8F8F-E7D00BDAC638}" srcOrd="1" destOrd="0" parTransId="{36134398-548C-4F2D-8611-5B3F17F9C9B9}" sibTransId="{0195AD3F-8555-4879-89BE-C8AC81EBE252}"/>
    <dgm:cxn modelId="{43E529AA-EE13-4847-9B8A-AFADC86BA18A}" type="presOf" srcId="{2A173E5D-2D5F-4C4C-A04E-F7BAE4957809}" destId="{81EEE064-AF4E-BF48-9A15-45C25DFD10F0}" srcOrd="0" destOrd="0" presId="urn:microsoft.com/office/officeart/2008/layout/LinedList"/>
    <dgm:cxn modelId="{11859F8B-5C43-E746-81E9-4E423AF074A6}" type="presParOf" srcId="{39141429-6EDD-CD49-AB40-F21455CE0AE4}" destId="{1D84BC2A-4C5B-3C4A-8511-1F4B72367623}" srcOrd="0" destOrd="0" presId="urn:microsoft.com/office/officeart/2008/layout/LinedList"/>
    <dgm:cxn modelId="{B95EC6A6-5D88-3242-A385-8A2D35A728A3}" type="presParOf" srcId="{39141429-6EDD-CD49-AB40-F21455CE0AE4}" destId="{196542A7-5202-0D4E-9B3B-56F61F31CD1F}" srcOrd="1" destOrd="0" presId="urn:microsoft.com/office/officeart/2008/layout/LinedList"/>
    <dgm:cxn modelId="{9B5BB09C-4F9B-9C43-BCD9-E682418A6E1A}" type="presParOf" srcId="{196542A7-5202-0D4E-9B3B-56F61F31CD1F}" destId="{81EEE064-AF4E-BF48-9A15-45C25DFD10F0}" srcOrd="0" destOrd="0" presId="urn:microsoft.com/office/officeart/2008/layout/LinedList"/>
    <dgm:cxn modelId="{FB663989-8B55-FD4E-9036-BD3EB7551428}" type="presParOf" srcId="{196542A7-5202-0D4E-9B3B-56F61F31CD1F}" destId="{4941102A-7237-2A40-9EA0-771B2FD3AA44}" srcOrd="1" destOrd="0" presId="urn:microsoft.com/office/officeart/2008/layout/LinedList"/>
    <dgm:cxn modelId="{26FF0101-5BEF-B44E-9BE4-625DA970C27C}" type="presParOf" srcId="{39141429-6EDD-CD49-AB40-F21455CE0AE4}" destId="{1B93092B-416D-1944-B135-0EF0C491037F}" srcOrd="2" destOrd="0" presId="urn:microsoft.com/office/officeart/2008/layout/LinedList"/>
    <dgm:cxn modelId="{D106749A-AAB6-EE4E-9C30-0EEAF9B00ECB}" type="presParOf" srcId="{39141429-6EDD-CD49-AB40-F21455CE0AE4}" destId="{AE2A4F26-8345-A248-A874-8C8DC31EF48B}" srcOrd="3" destOrd="0" presId="urn:microsoft.com/office/officeart/2008/layout/LinedList"/>
    <dgm:cxn modelId="{98D9A44E-0AAE-4149-9FD1-C25FA7D80A20}" type="presParOf" srcId="{AE2A4F26-8345-A248-A874-8C8DC31EF48B}" destId="{1B2133DB-48C6-1C4A-9A99-FE14FE3C98BD}" srcOrd="0" destOrd="0" presId="urn:microsoft.com/office/officeart/2008/layout/LinedList"/>
    <dgm:cxn modelId="{9BC5D882-3BB2-3E41-A360-AD0779BE47FF}" type="presParOf" srcId="{AE2A4F26-8345-A248-A874-8C8DC31EF48B}" destId="{EABDE689-B5AB-BB49-A5F3-AC16C46CBD3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F520DA-C6EA-1A42-A33C-1A37ED766169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D23BD83-6ADF-9A4C-932C-839297F16105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GB"/>
            <a:t>Scraping/crawling of protected content online</a:t>
          </a:r>
        </a:p>
      </dgm:t>
    </dgm:pt>
    <dgm:pt modelId="{3AF7E3D2-08DB-0C4F-ABDE-15242AD2CA65}" type="parTrans" cxnId="{18D38293-6D76-2343-9600-8662A4ED4A94}">
      <dgm:prSet/>
      <dgm:spPr/>
      <dgm:t>
        <a:bodyPr/>
        <a:lstStyle/>
        <a:p>
          <a:endParaRPr lang="en-GB"/>
        </a:p>
      </dgm:t>
    </dgm:pt>
    <dgm:pt modelId="{86C1C651-5407-3740-B79F-25F8FEE2B845}" type="sibTrans" cxnId="{18D38293-6D76-2343-9600-8662A4ED4A94}">
      <dgm:prSet/>
      <dgm:spPr/>
      <dgm:t>
        <a:bodyPr/>
        <a:lstStyle/>
        <a:p>
          <a:endParaRPr lang="en-GB"/>
        </a:p>
      </dgm:t>
    </dgm:pt>
    <dgm:pt modelId="{41728A6F-E4B7-8947-8F7D-492CD3A52AB2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GB" sz="1300" dirty="0"/>
            <a:t>Sui generis database right (if content included in database)</a:t>
          </a:r>
        </a:p>
      </dgm:t>
    </dgm:pt>
    <dgm:pt modelId="{B820BEEE-4B21-F946-A9AD-F7377DF54E23}" type="parTrans" cxnId="{75A0587D-B7FB-AE43-868D-29759EA7620E}">
      <dgm:prSet/>
      <dgm:spPr/>
      <dgm:t>
        <a:bodyPr/>
        <a:lstStyle/>
        <a:p>
          <a:endParaRPr lang="en-GB"/>
        </a:p>
      </dgm:t>
    </dgm:pt>
    <dgm:pt modelId="{2889E000-18B3-4C45-B3E2-27BD5A517876}" type="sibTrans" cxnId="{75A0587D-B7FB-AE43-868D-29759EA7620E}">
      <dgm:prSet/>
      <dgm:spPr/>
      <dgm:t>
        <a:bodyPr/>
        <a:lstStyle/>
        <a:p>
          <a:endParaRPr lang="en-GB"/>
        </a:p>
      </dgm:t>
    </dgm:pt>
    <dgm:pt modelId="{59AF7D70-405D-9B4F-9755-F0661E323C09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GB"/>
            <a:t>Creation of dataset</a:t>
          </a:r>
        </a:p>
      </dgm:t>
    </dgm:pt>
    <dgm:pt modelId="{4B16A33F-F081-AA48-B92F-624AE843F602}" type="parTrans" cxnId="{F0937750-A106-084E-B6C8-7AF492A437B0}">
      <dgm:prSet/>
      <dgm:spPr/>
      <dgm:t>
        <a:bodyPr/>
        <a:lstStyle/>
        <a:p>
          <a:endParaRPr lang="en-GB"/>
        </a:p>
      </dgm:t>
    </dgm:pt>
    <dgm:pt modelId="{5420B4BA-F0E2-B446-A019-5E0FF89BB12D}" type="sibTrans" cxnId="{F0937750-A106-084E-B6C8-7AF492A437B0}">
      <dgm:prSet/>
      <dgm:spPr/>
      <dgm:t>
        <a:bodyPr/>
        <a:lstStyle/>
        <a:p>
          <a:endParaRPr lang="en-GB"/>
        </a:p>
      </dgm:t>
    </dgm:pt>
    <dgm:pt modelId="{08DD88CA-3A93-404A-9367-959784268037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GB" sz="1300" dirty="0"/>
            <a:t>Right of reproduction</a:t>
          </a:r>
        </a:p>
      </dgm:t>
    </dgm:pt>
    <dgm:pt modelId="{93B47184-9BB3-CC45-B449-C6F941C40981}" type="parTrans" cxnId="{F9380AA2-4951-2042-8261-12106249B759}">
      <dgm:prSet/>
      <dgm:spPr/>
      <dgm:t>
        <a:bodyPr/>
        <a:lstStyle/>
        <a:p>
          <a:endParaRPr lang="en-GB"/>
        </a:p>
      </dgm:t>
    </dgm:pt>
    <dgm:pt modelId="{7B29BE61-D71D-4840-8ED3-FD5266CF80F3}" type="sibTrans" cxnId="{F9380AA2-4951-2042-8261-12106249B759}">
      <dgm:prSet/>
      <dgm:spPr/>
      <dgm:t>
        <a:bodyPr/>
        <a:lstStyle/>
        <a:p>
          <a:endParaRPr lang="en-GB"/>
        </a:p>
      </dgm:t>
    </dgm:pt>
    <dgm:pt modelId="{45F26EB3-8FE5-D845-81BF-B9D4E2EE1BFE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Online publication of dataset</a:t>
          </a:r>
        </a:p>
      </dgm:t>
    </dgm:pt>
    <dgm:pt modelId="{AEDD0BFA-43BA-DE45-93E7-95456172BD86}" type="parTrans" cxnId="{344EC864-FC3B-E04C-9964-CA25BA33065C}">
      <dgm:prSet/>
      <dgm:spPr/>
      <dgm:t>
        <a:bodyPr/>
        <a:lstStyle/>
        <a:p>
          <a:endParaRPr lang="en-GB"/>
        </a:p>
      </dgm:t>
    </dgm:pt>
    <dgm:pt modelId="{AFDA334C-B20A-CE4F-9B8D-D090C0D4F6E8}" type="sibTrans" cxnId="{344EC864-FC3B-E04C-9964-CA25BA33065C}">
      <dgm:prSet/>
      <dgm:spPr/>
      <dgm:t>
        <a:bodyPr/>
        <a:lstStyle/>
        <a:p>
          <a:endParaRPr lang="en-GB"/>
        </a:p>
      </dgm:t>
    </dgm:pt>
    <dgm:pt modelId="{4DCF93DF-0FB7-4E4C-948E-10B650A6909B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GB" sz="1300" dirty="0"/>
            <a:t>Right of reproduction</a:t>
          </a:r>
        </a:p>
      </dgm:t>
    </dgm:pt>
    <dgm:pt modelId="{3AFBD9A3-5027-0741-96CA-A2433D1271EA}" type="parTrans" cxnId="{AEE23784-C1B5-594F-9443-5DAFD5F97EDE}">
      <dgm:prSet/>
      <dgm:spPr/>
      <dgm:t>
        <a:bodyPr/>
        <a:lstStyle/>
        <a:p>
          <a:endParaRPr lang="en-GB"/>
        </a:p>
      </dgm:t>
    </dgm:pt>
    <dgm:pt modelId="{76EF0B91-662C-3549-8D88-0438DBAB9D34}" type="sibTrans" cxnId="{AEE23784-C1B5-594F-9443-5DAFD5F97EDE}">
      <dgm:prSet/>
      <dgm:spPr/>
      <dgm:t>
        <a:bodyPr/>
        <a:lstStyle/>
        <a:p>
          <a:endParaRPr lang="en-GB"/>
        </a:p>
      </dgm:t>
    </dgm:pt>
    <dgm:pt modelId="{AD9508E1-96EA-C946-941B-9DEA34FAFB9F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GB" sz="1300" dirty="0"/>
            <a:t>Right of reproduction</a:t>
          </a:r>
        </a:p>
      </dgm:t>
    </dgm:pt>
    <dgm:pt modelId="{4A212F0D-E94E-B342-BB35-6DEFAFB920D3}" type="parTrans" cxnId="{7BAFEF24-4C5C-C74B-9965-5E68D11F5443}">
      <dgm:prSet/>
      <dgm:spPr/>
      <dgm:t>
        <a:bodyPr/>
        <a:lstStyle/>
        <a:p>
          <a:endParaRPr lang="en-GB"/>
        </a:p>
      </dgm:t>
    </dgm:pt>
    <dgm:pt modelId="{52D3E95B-0641-7949-936A-26A4D83CFE8E}" type="sibTrans" cxnId="{7BAFEF24-4C5C-C74B-9965-5E68D11F5443}">
      <dgm:prSet/>
      <dgm:spPr/>
      <dgm:t>
        <a:bodyPr/>
        <a:lstStyle/>
        <a:p>
          <a:endParaRPr lang="en-GB"/>
        </a:p>
      </dgm:t>
    </dgm:pt>
    <dgm:pt modelId="{2B8BF363-44D1-7447-AEBE-81B7C7F418D8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GB" sz="1300" dirty="0"/>
            <a:t>Right of communication/making available to the public</a:t>
          </a:r>
        </a:p>
      </dgm:t>
    </dgm:pt>
    <dgm:pt modelId="{CA1B8A7A-A60A-4940-BEA8-BFFA2E4B2A7A}" type="parTrans" cxnId="{1AF18BDC-1962-5C47-AB76-BA8870ABFF85}">
      <dgm:prSet/>
      <dgm:spPr/>
      <dgm:t>
        <a:bodyPr/>
        <a:lstStyle/>
        <a:p>
          <a:endParaRPr lang="en-GB"/>
        </a:p>
      </dgm:t>
    </dgm:pt>
    <dgm:pt modelId="{BA4B3CA6-07B1-AA48-96D8-D89513C287A2}" type="sibTrans" cxnId="{1AF18BDC-1962-5C47-AB76-BA8870ABFF85}">
      <dgm:prSet/>
      <dgm:spPr/>
      <dgm:t>
        <a:bodyPr/>
        <a:lstStyle/>
        <a:p>
          <a:endParaRPr lang="en-GB"/>
        </a:p>
      </dgm:t>
    </dgm:pt>
    <dgm:pt modelId="{E96769A8-F37B-2C40-AD1F-E8C54207EA75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GB"/>
            <a:t>Downloading of dataset</a:t>
          </a:r>
        </a:p>
      </dgm:t>
    </dgm:pt>
    <dgm:pt modelId="{03EBFECA-C1AB-8443-A2DA-41485DB7FEF0}" type="parTrans" cxnId="{171DFAF7-12CF-3A4B-87B2-160B1B449370}">
      <dgm:prSet/>
      <dgm:spPr/>
      <dgm:t>
        <a:bodyPr/>
        <a:lstStyle/>
        <a:p>
          <a:endParaRPr lang="en-GB"/>
        </a:p>
      </dgm:t>
    </dgm:pt>
    <dgm:pt modelId="{0703E73D-6A00-1E44-9454-02DF45DD9A0C}" type="sibTrans" cxnId="{171DFAF7-12CF-3A4B-87B2-160B1B449370}">
      <dgm:prSet/>
      <dgm:spPr/>
      <dgm:t>
        <a:bodyPr/>
        <a:lstStyle/>
        <a:p>
          <a:endParaRPr lang="en-GB"/>
        </a:p>
      </dgm:t>
    </dgm:pt>
    <dgm:pt modelId="{91999889-A1CC-2144-B424-FAC9F80E761E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GB"/>
            <a:t>AI training</a:t>
          </a:r>
        </a:p>
      </dgm:t>
    </dgm:pt>
    <dgm:pt modelId="{EFE21EFE-9A7E-2B44-B922-F9DA403F951F}" type="parTrans" cxnId="{875BC3AA-60C5-2343-B96B-C38E360F55FF}">
      <dgm:prSet/>
      <dgm:spPr/>
      <dgm:t>
        <a:bodyPr/>
        <a:lstStyle/>
        <a:p>
          <a:endParaRPr lang="en-GB"/>
        </a:p>
      </dgm:t>
    </dgm:pt>
    <dgm:pt modelId="{F1B9B0B4-D597-4243-92B5-0386AC18A1D9}" type="sibTrans" cxnId="{875BC3AA-60C5-2343-B96B-C38E360F55FF}">
      <dgm:prSet/>
      <dgm:spPr/>
      <dgm:t>
        <a:bodyPr/>
        <a:lstStyle/>
        <a:p>
          <a:endParaRPr lang="en-GB"/>
        </a:p>
      </dgm:t>
    </dgm:pt>
    <dgm:pt modelId="{B12CF56A-2A2D-3140-A775-78987298046D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GB"/>
            <a:t>Use of resulting model</a:t>
          </a:r>
        </a:p>
      </dgm:t>
    </dgm:pt>
    <dgm:pt modelId="{D324B7E8-284A-4B48-BDB8-17B83B6E3521}" type="parTrans" cxnId="{F29F28CB-D21A-2147-9E04-1C5671B86C98}">
      <dgm:prSet/>
      <dgm:spPr/>
      <dgm:t>
        <a:bodyPr/>
        <a:lstStyle/>
        <a:p>
          <a:endParaRPr lang="en-GB"/>
        </a:p>
      </dgm:t>
    </dgm:pt>
    <dgm:pt modelId="{CBCBCDA0-090D-804D-A20D-BACAF9A55E4A}" type="sibTrans" cxnId="{F29F28CB-D21A-2147-9E04-1C5671B86C98}">
      <dgm:prSet/>
      <dgm:spPr/>
      <dgm:t>
        <a:bodyPr/>
        <a:lstStyle/>
        <a:p>
          <a:endParaRPr lang="en-GB"/>
        </a:p>
      </dgm:t>
    </dgm:pt>
    <dgm:pt modelId="{BB3C7E4E-E472-094E-8E01-4CE46562F9AA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GB" sz="1300" dirty="0"/>
            <a:t>Right of reproduction</a:t>
          </a:r>
        </a:p>
      </dgm:t>
    </dgm:pt>
    <dgm:pt modelId="{DA61837C-B4F6-C241-8913-3EBEC282376E}" type="parTrans" cxnId="{89C118BF-760D-F743-8EAA-3866BDCA1690}">
      <dgm:prSet/>
      <dgm:spPr/>
      <dgm:t>
        <a:bodyPr/>
        <a:lstStyle/>
        <a:p>
          <a:endParaRPr lang="en-GB"/>
        </a:p>
      </dgm:t>
    </dgm:pt>
    <dgm:pt modelId="{6F848B00-4851-D648-B04C-5B56B25E88CA}" type="sibTrans" cxnId="{89C118BF-760D-F743-8EAA-3866BDCA1690}">
      <dgm:prSet/>
      <dgm:spPr/>
      <dgm:t>
        <a:bodyPr/>
        <a:lstStyle/>
        <a:p>
          <a:endParaRPr lang="en-GB"/>
        </a:p>
      </dgm:t>
    </dgm:pt>
    <dgm:pt modelId="{6F83C208-0CBA-1F48-8008-798B4B09AF73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GB" sz="1300" dirty="0"/>
            <a:t>Sui generis database right</a:t>
          </a:r>
        </a:p>
      </dgm:t>
    </dgm:pt>
    <dgm:pt modelId="{C3D643EA-21EF-0540-9D35-81D60581B99C}" type="parTrans" cxnId="{36F50239-6528-9242-BC3C-017D6D08F2EB}">
      <dgm:prSet/>
      <dgm:spPr/>
      <dgm:t>
        <a:bodyPr/>
        <a:lstStyle/>
        <a:p>
          <a:endParaRPr lang="en-GB"/>
        </a:p>
      </dgm:t>
    </dgm:pt>
    <dgm:pt modelId="{E1596C31-E674-7F45-A477-228C8C5F4CD8}" type="sibTrans" cxnId="{36F50239-6528-9242-BC3C-017D6D08F2EB}">
      <dgm:prSet/>
      <dgm:spPr/>
      <dgm:t>
        <a:bodyPr/>
        <a:lstStyle/>
        <a:p>
          <a:endParaRPr lang="en-GB"/>
        </a:p>
      </dgm:t>
    </dgm:pt>
    <dgm:pt modelId="{18009C3A-6850-7F4E-AB67-EB4CA273A412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GB" sz="1300" dirty="0"/>
            <a:t>Right of reproduction</a:t>
          </a:r>
        </a:p>
      </dgm:t>
    </dgm:pt>
    <dgm:pt modelId="{3DF9310E-C607-1444-B7AB-3B500CDA80EA}" type="parTrans" cxnId="{CCE29E18-EE02-A441-A790-55D67B183C56}">
      <dgm:prSet/>
      <dgm:spPr/>
      <dgm:t>
        <a:bodyPr/>
        <a:lstStyle/>
        <a:p>
          <a:endParaRPr lang="en-GB"/>
        </a:p>
      </dgm:t>
    </dgm:pt>
    <dgm:pt modelId="{36EB0481-49BC-4046-AC34-1D4BB230F3E2}" type="sibTrans" cxnId="{CCE29E18-EE02-A441-A790-55D67B183C56}">
      <dgm:prSet/>
      <dgm:spPr/>
      <dgm:t>
        <a:bodyPr/>
        <a:lstStyle/>
        <a:p>
          <a:endParaRPr lang="en-GB"/>
        </a:p>
      </dgm:t>
    </dgm:pt>
    <dgm:pt modelId="{A479EFEB-FED0-724A-9AA2-E5F6AB0242D5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GB" sz="1300" dirty="0"/>
            <a:t>Right of communication/making available to the public</a:t>
          </a:r>
        </a:p>
      </dgm:t>
    </dgm:pt>
    <dgm:pt modelId="{735C4F43-EFBB-0A44-9712-D4C1C10396B3}" type="parTrans" cxnId="{6B46AE4F-E149-DE40-839C-F85E72D397AA}">
      <dgm:prSet/>
      <dgm:spPr/>
      <dgm:t>
        <a:bodyPr/>
        <a:lstStyle/>
        <a:p>
          <a:endParaRPr lang="en-GB"/>
        </a:p>
      </dgm:t>
    </dgm:pt>
    <dgm:pt modelId="{58EDB62A-5D37-7440-9165-0FEE0C501B16}" type="sibTrans" cxnId="{6B46AE4F-E149-DE40-839C-F85E72D397AA}">
      <dgm:prSet/>
      <dgm:spPr/>
      <dgm:t>
        <a:bodyPr/>
        <a:lstStyle/>
        <a:p>
          <a:endParaRPr lang="en-GB"/>
        </a:p>
      </dgm:t>
    </dgm:pt>
    <dgm:pt modelId="{D02B3A32-35AD-724A-974A-092507990C05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GB" sz="1300" dirty="0"/>
            <a:t>Right of distribution</a:t>
          </a:r>
        </a:p>
      </dgm:t>
    </dgm:pt>
    <dgm:pt modelId="{BA45D838-08C5-E34A-94F5-2B3FBFDC6789}" type="parTrans" cxnId="{BA933D1B-6BF8-D849-9BCD-2CD83033F89E}">
      <dgm:prSet/>
      <dgm:spPr/>
      <dgm:t>
        <a:bodyPr/>
        <a:lstStyle/>
        <a:p>
          <a:endParaRPr lang="en-GB"/>
        </a:p>
      </dgm:t>
    </dgm:pt>
    <dgm:pt modelId="{3B42797E-3ED3-2449-906C-278E47CF3628}" type="sibTrans" cxnId="{BA933D1B-6BF8-D849-9BCD-2CD83033F89E}">
      <dgm:prSet/>
      <dgm:spPr/>
      <dgm:t>
        <a:bodyPr/>
        <a:lstStyle/>
        <a:p>
          <a:endParaRPr lang="en-GB"/>
        </a:p>
      </dgm:t>
    </dgm:pt>
    <dgm:pt modelId="{FD9EF45C-486B-E540-A9CA-85AD35795FED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GB" sz="1300" dirty="0"/>
            <a:t>Right of adaptation</a:t>
          </a:r>
        </a:p>
      </dgm:t>
    </dgm:pt>
    <dgm:pt modelId="{8371C7CE-FC41-5D44-B970-A047CD430E49}" type="parTrans" cxnId="{08F5BE21-20DD-4E45-8F42-CAA50D7673C9}">
      <dgm:prSet/>
      <dgm:spPr/>
      <dgm:t>
        <a:bodyPr/>
        <a:lstStyle/>
        <a:p>
          <a:endParaRPr lang="en-GB"/>
        </a:p>
      </dgm:t>
    </dgm:pt>
    <dgm:pt modelId="{8F23E2FE-31B1-D64F-B7C7-2F39A90A9088}" type="sibTrans" cxnId="{08F5BE21-20DD-4E45-8F42-CAA50D7673C9}">
      <dgm:prSet/>
      <dgm:spPr/>
      <dgm:t>
        <a:bodyPr/>
        <a:lstStyle/>
        <a:p>
          <a:endParaRPr lang="en-GB"/>
        </a:p>
      </dgm:t>
    </dgm:pt>
    <dgm:pt modelId="{025A5E9D-F809-4849-9C48-54D8926739FC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GB" sz="1300" dirty="0"/>
            <a:t>Right of reproduction</a:t>
          </a:r>
        </a:p>
      </dgm:t>
    </dgm:pt>
    <dgm:pt modelId="{418F441F-C00A-AF44-80A0-5D311245E4AE}" type="parTrans" cxnId="{A77756E3-5BD2-E141-A96F-88275D1E49DC}">
      <dgm:prSet/>
      <dgm:spPr/>
      <dgm:t>
        <a:bodyPr/>
        <a:lstStyle/>
        <a:p>
          <a:endParaRPr lang="en-GB"/>
        </a:p>
      </dgm:t>
    </dgm:pt>
    <dgm:pt modelId="{5A1B9F37-A471-004B-97AB-50D925537BBF}" type="sibTrans" cxnId="{A77756E3-5BD2-E141-A96F-88275D1E49DC}">
      <dgm:prSet/>
      <dgm:spPr/>
      <dgm:t>
        <a:bodyPr/>
        <a:lstStyle/>
        <a:p>
          <a:endParaRPr lang="en-GB"/>
        </a:p>
      </dgm:t>
    </dgm:pt>
    <dgm:pt modelId="{9457DD26-E292-45C8-BBB4-8DC3629D3F1D}" type="pres">
      <dgm:prSet presAssocID="{E6F520DA-C6EA-1A42-A33C-1A37ED766169}" presName="root" presStyleCnt="0">
        <dgm:presLayoutVars>
          <dgm:dir/>
          <dgm:resizeHandles val="exact"/>
        </dgm:presLayoutVars>
      </dgm:prSet>
      <dgm:spPr/>
    </dgm:pt>
    <dgm:pt modelId="{20A20414-25E8-4AC3-BEDD-DEE4D8139EB3}" type="pres">
      <dgm:prSet presAssocID="{AD23BD83-6ADF-9A4C-932C-839297F16105}" presName="compNode" presStyleCnt="0"/>
      <dgm:spPr/>
    </dgm:pt>
    <dgm:pt modelId="{F4E68112-EF7C-4772-BB11-130A17251188}" type="pres">
      <dgm:prSet presAssocID="{AD23BD83-6ADF-9A4C-932C-839297F16105}" presName="bgRect" presStyleLbl="bgShp" presStyleIdx="0" presStyleCnt="6"/>
      <dgm:spPr/>
    </dgm:pt>
    <dgm:pt modelId="{CE7604DC-F5A1-4CD7-AC81-761DD023DEA1}" type="pres">
      <dgm:prSet presAssocID="{AD23BD83-6ADF-9A4C-932C-839297F16105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ream"/>
        </a:ext>
      </dgm:extLst>
    </dgm:pt>
    <dgm:pt modelId="{F06DFD5E-998B-4E68-8214-131BA778C5CD}" type="pres">
      <dgm:prSet presAssocID="{AD23BD83-6ADF-9A4C-932C-839297F16105}" presName="spaceRect" presStyleCnt="0"/>
      <dgm:spPr/>
    </dgm:pt>
    <dgm:pt modelId="{199AAEEC-459A-4672-863A-E7A9A58D0BC0}" type="pres">
      <dgm:prSet presAssocID="{AD23BD83-6ADF-9A4C-932C-839297F16105}" presName="parTx" presStyleLbl="revTx" presStyleIdx="0" presStyleCnt="12">
        <dgm:presLayoutVars>
          <dgm:chMax val="0"/>
          <dgm:chPref val="0"/>
        </dgm:presLayoutVars>
      </dgm:prSet>
      <dgm:spPr/>
    </dgm:pt>
    <dgm:pt modelId="{AB34D03F-02BF-41A5-8FFC-2BE726F00372}" type="pres">
      <dgm:prSet presAssocID="{AD23BD83-6ADF-9A4C-932C-839297F16105}" presName="desTx" presStyleLbl="revTx" presStyleIdx="1" presStyleCnt="12">
        <dgm:presLayoutVars/>
      </dgm:prSet>
      <dgm:spPr/>
    </dgm:pt>
    <dgm:pt modelId="{926A15E4-0501-47B1-AFA7-CF43A9710C2D}" type="pres">
      <dgm:prSet presAssocID="{86C1C651-5407-3740-B79F-25F8FEE2B845}" presName="sibTrans" presStyleCnt="0"/>
      <dgm:spPr/>
    </dgm:pt>
    <dgm:pt modelId="{21C1CAD6-3867-489D-90BC-EE106E227E9D}" type="pres">
      <dgm:prSet presAssocID="{59AF7D70-405D-9B4F-9755-F0661E323C09}" presName="compNode" presStyleCnt="0"/>
      <dgm:spPr/>
    </dgm:pt>
    <dgm:pt modelId="{BED8F6D0-31C5-46BF-B9E3-9518E467A1F5}" type="pres">
      <dgm:prSet presAssocID="{59AF7D70-405D-9B4F-9755-F0661E323C09}" presName="bgRect" presStyleLbl="bgShp" presStyleIdx="1" presStyleCnt="6"/>
      <dgm:spPr/>
    </dgm:pt>
    <dgm:pt modelId="{A51F6B2D-340E-424F-875C-C502A6BE3EA2}" type="pres">
      <dgm:prSet presAssocID="{59AF7D70-405D-9B4F-9755-F0661E323C09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2BEC7E6C-DB42-4C16-AED3-5374188B59B2}" type="pres">
      <dgm:prSet presAssocID="{59AF7D70-405D-9B4F-9755-F0661E323C09}" presName="spaceRect" presStyleCnt="0"/>
      <dgm:spPr/>
    </dgm:pt>
    <dgm:pt modelId="{CF4CC0D9-A3B6-48A9-AF6B-10347E5BBD5F}" type="pres">
      <dgm:prSet presAssocID="{59AF7D70-405D-9B4F-9755-F0661E323C09}" presName="parTx" presStyleLbl="revTx" presStyleIdx="2" presStyleCnt="12">
        <dgm:presLayoutVars>
          <dgm:chMax val="0"/>
          <dgm:chPref val="0"/>
        </dgm:presLayoutVars>
      </dgm:prSet>
      <dgm:spPr/>
    </dgm:pt>
    <dgm:pt modelId="{24E03022-83D6-4CFB-B03D-B9A769FC0C1F}" type="pres">
      <dgm:prSet presAssocID="{59AF7D70-405D-9B4F-9755-F0661E323C09}" presName="desTx" presStyleLbl="revTx" presStyleIdx="3" presStyleCnt="12">
        <dgm:presLayoutVars/>
      </dgm:prSet>
      <dgm:spPr/>
    </dgm:pt>
    <dgm:pt modelId="{2BD1E739-0B95-4AF5-AE88-DF84BB873784}" type="pres">
      <dgm:prSet presAssocID="{5420B4BA-F0E2-B446-A019-5E0FF89BB12D}" presName="sibTrans" presStyleCnt="0"/>
      <dgm:spPr/>
    </dgm:pt>
    <dgm:pt modelId="{763592DC-9C97-460A-BCA2-A2533519A625}" type="pres">
      <dgm:prSet presAssocID="{45F26EB3-8FE5-D845-81BF-B9D4E2EE1BFE}" presName="compNode" presStyleCnt="0"/>
      <dgm:spPr/>
    </dgm:pt>
    <dgm:pt modelId="{953763AC-8EA1-48FE-A230-56223813EE14}" type="pres">
      <dgm:prSet presAssocID="{45F26EB3-8FE5-D845-81BF-B9D4E2EE1BFE}" presName="bgRect" presStyleLbl="bgShp" presStyleIdx="2" presStyleCnt="6"/>
      <dgm:spPr/>
    </dgm:pt>
    <dgm:pt modelId="{F188471B-D380-44C5-B113-E1203886CF99}" type="pres">
      <dgm:prSet presAssocID="{45F26EB3-8FE5-D845-81BF-B9D4E2EE1BFE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atistics"/>
        </a:ext>
      </dgm:extLst>
    </dgm:pt>
    <dgm:pt modelId="{72F81FE0-668F-4E7F-8BC7-A7B9E27054B3}" type="pres">
      <dgm:prSet presAssocID="{45F26EB3-8FE5-D845-81BF-B9D4E2EE1BFE}" presName="spaceRect" presStyleCnt="0"/>
      <dgm:spPr/>
    </dgm:pt>
    <dgm:pt modelId="{01B06428-B961-49EC-9993-78E2E8371607}" type="pres">
      <dgm:prSet presAssocID="{45F26EB3-8FE5-D845-81BF-B9D4E2EE1BFE}" presName="parTx" presStyleLbl="revTx" presStyleIdx="4" presStyleCnt="12">
        <dgm:presLayoutVars>
          <dgm:chMax val="0"/>
          <dgm:chPref val="0"/>
        </dgm:presLayoutVars>
      </dgm:prSet>
      <dgm:spPr/>
    </dgm:pt>
    <dgm:pt modelId="{883BB71B-7562-484B-8497-4F77FE5BEE92}" type="pres">
      <dgm:prSet presAssocID="{45F26EB3-8FE5-D845-81BF-B9D4E2EE1BFE}" presName="desTx" presStyleLbl="revTx" presStyleIdx="5" presStyleCnt="12">
        <dgm:presLayoutVars/>
      </dgm:prSet>
      <dgm:spPr/>
    </dgm:pt>
    <dgm:pt modelId="{FE8D2B01-03D4-4F17-9130-8FF184371DD2}" type="pres">
      <dgm:prSet presAssocID="{AFDA334C-B20A-CE4F-9B8D-D090C0D4F6E8}" presName="sibTrans" presStyleCnt="0"/>
      <dgm:spPr/>
    </dgm:pt>
    <dgm:pt modelId="{71F69265-FB11-4709-B20C-B9CE82FF5972}" type="pres">
      <dgm:prSet presAssocID="{E96769A8-F37B-2C40-AD1F-E8C54207EA75}" presName="compNode" presStyleCnt="0"/>
      <dgm:spPr/>
    </dgm:pt>
    <dgm:pt modelId="{336E81D6-260D-4533-9196-D138BF35AFC6}" type="pres">
      <dgm:prSet presAssocID="{E96769A8-F37B-2C40-AD1F-E8C54207EA75}" presName="bgRect" presStyleLbl="bgShp" presStyleIdx="3" presStyleCnt="6"/>
      <dgm:spPr/>
    </dgm:pt>
    <dgm:pt modelId="{6986AD0D-136B-43C0-BBF4-4BDB93CA5AF7}" type="pres">
      <dgm:prSet presAssocID="{E96769A8-F37B-2C40-AD1F-E8C54207EA75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wnload"/>
        </a:ext>
      </dgm:extLst>
    </dgm:pt>
    <dgm:pt modelId="{7B992493-8F45-4DCE-A108-2CF355307B6F}" type="pres">
      <dgm:prSet presAssocID="{E96769A8-F37B-2C40-AD1F-E8C54207EA75}" presName="spaceRect" presStyleCnt="0"/>
      <dgm:spPr/>
    </dgm:pt>
    <dgm:pt modelId="{592E2B29-72E3-47CF-94BD-16C511A7F203}" type="pres">
      <dgm:prSet presAssocID="{E96769A8-F37B-2C40-AD1F-E8C54207EA75}" presName="parTx" presStyleLbl="revTx" presStyleIdx="6" presStyleCnt="12">
        <dgm:presLayoutVars>
          <dgm:chMax val="0"/>
          <dgm:chPref val="0"/>
        </dgm:presLayoutVars>
      </dgm:prSet>
      <dgm:spPr/>
    </dgm:pt>
    <dgm:pt modelId="{4B2072A9-9BF4-46C8-9140-9F8B919557CF}" type="pres">
      <dgm:prSet presAssocID="{E96769A8-F37B-2C40-AD1F-E8C54207EA75}" presName="desTx" presStyleLbl="revTx" presStyleIdx="7" presStyleCnt="12">
        <dgm:presLayoutVars/>
      </dgm:prSet>
      <dgm:spPr/>
    </dgm:pt>
    <dgm:pt modelId="{C9A02E21-DDFC-48A6-B765-00BF820F480F}" type="pres">
      <dgm:prSet presAssocID="{0703E73D-6A00-1E44-9454-02DF45DD9A0C}" presName="sibTrans" presStyleCnt="0"/>
      <dgm:spPr/>
    </dgm:pt>
    <dgm:pt modelId="{D02B01ED-961A-41E2-818A-D2AA0DD1ACF4}" type="pres">
      <dgm:prSet presAssocID="{91999889-A1CC-2144-B424-FAC9F80E761E}" presName="compNode" presStyleCnt="0"/>
      <dgm:spPr/>
    </dgm:pt>
    <dgm:pt modelId="{A9463F36-32C3-4BB5-8D9A-CC448478E843}" type="pres">
      <dgm:prSet presAssocID="{91999889-A1CC-2144-B424-FAC9F80E761E}" presName="bgRect" presStyleLbl="bgShp" presStyleIdx="4" presStyleCnt="6"/>
      <dgm:spPr/>
    </dgm:pt>
    <dgm:pt modelId="{A564B057-AD1C-479B-B407-1AD0102A083B}" type="pres">
      <dgm:prSet presAssocID="{91999889-A1CC-2144-B424-FAC9F80E761E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0795D3D2-B4E1-4FB7-9463-57976B652C0F}" type="pres">
      <dgm:prSet presAssocID="{91999889-A1CC-2144-B424-FAC9F80E761E}" presName="spaceRect" presStyleCnt="0"/>
      <dgm:spPr/>
    </dgm:pt>
    <dgm:pt modelId="{2A8538FF-794A-48D1-A6D6-E634FD9EC600}" type="pres">
      <dgm:prSet presAssocID="{91999889-A1CC-2144-B424-FAC9F80E761E}" presName="parTx" presStyleLbl="revTx" presStyleIdx="8" presStyleCnt="12">
        <dgm:presLayoutVars>
          <dgm:chMax val="0"/>
          <dgm:chPref val="0"/>
        </dgm:presLayoutVars>
      </dgm:prSet>
      <dgm:spPr/>
    </dgm:pt>
    <dgm:pt modelId="{F49EFCCC-3307-4F56-96AB-E52E16874690}" type="pres">
      <dgm:prSet presAssocID="{91999889-A1CC-2144-B424-FAC9F80E761E}" presName="desTx" presStyleLbl="revTx" presStyleIdx="9" presStyleCnt="12">
        <dgm:presLayoutVars/>
      </dgm:prSet>
      <dgm:spPr/>
    </dgm:pt>
    <dgm:pt modelId="{2FA34D81-5DF4-4F7B-BE55-6781A45B392E}" type="pres">
      <dgm:prSet presAssocID="{F1B9B0B4-D597-4243-92B5-0386AC18A1D9}" presName="sibTrans" presStyleCnt="0"/>
      <dgm:spPr/>
    </dgm:pt>
    <dgm:pt modelId="{923C5998-1539-41B9-914F-5BE567002FD7}" type="pres">
      <dgm:prSet presAssocID="{B12CF56A-2A2D-3140-A775-78987298046D}" presName="compNode" presStyleCnt="0"/>
      <dgm:spPr/>
    </dgm:pt>
    <dgm:pt modelId="{5C898090-A31B-4B70-B56F-C109BA4BD394}" type="pres">
      <dgm:prSet presAssocID="{B12CF56A-2A2D-3140-A775-78987298046D}" presName="bgRect" presStyleLbl="bgShp" presStyleIdx="5" presStyleCnt="6" custScaleY="134011"/>
      <dgm:spPr/>
    </dgm:pt>
    <dgm:pt modelId="{5A05723A-8011-43A8-BA16-AB45982D1CAD}" type="pres">
      <dgm:prSet presAssocID="{B12CF56A-2A2D-3140-A775-78987298046D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ransfer"/>
        </a:ext>
      </dgm:extLst>
    </dgm:pt>
    <dgm:pt modelId="{9D1CBFCB-1D05-4EB3-BC58-B65CAF7D766B}" type="pres">
      <dgm:prSet presAssocID="{B12CF56A-2A2D-3140-A775-78987298046D}" presName="spaceRect" presStyleCnt="0"/>
      <dgm:spPr/>
    </dgm:pt>
    <dgm:pt modelId="{FA1D1B3C-10ED-4FAB-997C-D63B942791F2}" type="pres">
      <dgm:prSet presAssocID="{B12CF56A-2A2D-3140-A775-78987298046D}" presName="parTx" presStyleLbl="revTx" presStyleIdx="10" presStyleCnt="12">
        <dgm:presLayoutVars>
          <dgm:chMax val="0"/>
          <dgm:chPref val="0"/>
        </dgm:presLayoutVars>
      </dgm:prSet>
      <dgm:spPr/>
    </dgm:pt>
    <dgm:pt modelId="{A920E8C1-F88E-431A-AF30-D92DA5C84754}" type="pres">
      <dgm:prSet presAssocID="{B12CF56A-2A2D-3140-A775-78987298046D}" presName="desTx" presStyleLbl="revTx" presStyleIdx="11" presStyleCnt="12">
        <dgm:presLayoutVars/>
      </dgm:prSet>
      <dgm:spPr/>
    </dgm:pt>
  </dgm:ptLst>
  <dgm:cxnLst>
    <dgm:cxn modelId="{75E41500-D55D-784B-8E4C-3D83C11B04F7}" type="presOf" srcId="{AD9508E1-96EA-C946-941B-9DEA34FAFB9F}" destId="{AB34D03F-02BF-41A5-8FFC-2BE726F00372}" srcOrd="0" destOrd="1" presId="urn:microsoft.com/office/officeart/2018/2/layout/IconVerticalSolidList"/>
    <dgm:cxn modelId="{3034F80F-025E-E745-93DF-F66C40D4E49A}" type="presOf" srcId="{59AF7D70-405D-9B4F-9755-F0661E323C09}" destId="{CF4CC0D9-A3B6-48A9-AF6B-10347E5BBD5F}" srcOrd="0" destOrd="0" presId="urn:microsoft.com/office/officeart/2018/2/layout/IconVerticalSolidList"/>
    <dgm:cxn modelId="{CCE29E18-EE02-A441-A790-55D67B183C56}" srcId="{B12CF56A-2A2D-3140-A775-78987298046D}" destId="{18009C3A-6850-7F4E-AB67-EB4CA273A412}" srcOrd="0" destOrd="0" parTransId="{3DF9310E-C607-1444-B7AB-3B500CDA80EA}" sibTransId="{36EB0481-49BC-4046-AC34-1D4BB230F3E2}"/>
    <dgm:cxn modelId="{BA933D1B-6BF8-D849-9BCD-2CD83033F89E}" srcId="{B12CF56A-2A2D-3140-A775-78987298046D}" destId="{D02B3A32-35AD-724A-974A-092507990C05}" srcOrd="3" destOrd="0" parTransId="{BA45D838-08C5-E34A-94F5-2B3FBFDC6789}" sibTransId="{3B42797E-3ED3-2449-906C-278E47CF3628}"/>
    <dgm:cxn modelId="{08F5BE21-20DD-4E45-8F42-CAA50D7673C9}" srcId="{B12CF56A-2A2D-3140-A775-78987298046D}" destId="{FD9EF45C-486B-E540-A9CA-85AD35795FED}" srcOrd="1" destOrd="0" parTransId="{8371C7CE-FC41-5D44-B970-A047CD430E49}" sibTransId="{8F23E2FE-31B1-D64F-B7C7-2F39A90A9088}"/>
    <dgm:cxn modelId="{7BAFEF24-4C5C-C74B-9965-5E68D11F5443}" srcId="{AD23BD83-6ADF-9A4C-932C-839297F16105}" destId="{AD9508E1-96EA-C946-941B-9DEA34FAFB9F}" srcOrd="1" destOrd="0" parTransId="{4A212F0D-E94E-B342-BB35-6DEFAFB920D3}" sibTransId="{52D3E95B-0641-7949-936A-26A4D83CFE8E}"/>
    <dgm:cxn modelId="{E1EEA325-0332-F543-9D5B-2589438117D9}" type="presOf" srcId="{A479EFEB-FED0-724A-9AA2-E5F6AB0242D5}" destId="{A920E8C1-F88E-431A-AF30-D92DA5C84754}" srcOrd="0" destOrd="2" presId="urn:microsoft.com/office/officeart/2018/2/layout/IconVerticalSolidList"/>
    <dgm:cxn modelId="{6526D42B-A1AA-0A43-AA30-28CAAD8236AB}" type="presOf" srcId="{B12CF56A-2A2D-3140-A775-78987298046D}" destId="{FA1D1B3C-10ED-4FAB-997C-D63B942791F2}" srcOrd="0" destOrd="0" presId="urn:microsoft.com/office/officeart/2018/2/layout/IconVerticalSolidList"/>
    <dgm:cxn modelId="{E666CA33-D2EE-7944-AC7E-68F6C696E432}" type="presOf" srcId="{025A5E9D-F809-4849-9C48-54D8926739FC}" destId="{F49EFCCC-3307-4F56-96AB-E52E16874690}" srcOrd="0" destOrd="1" presId="urn:microsoft.com/office/officeart/2018/2/layout/IconVerticalSolidList"/>
    <dgm:cxn modelId="{36F50239-6528-9242-BC3C-017D6D08F2EB}" srcId="{91999889-A1CC-2144-B424-FAC9F80E761E}" destId="{6F83C208-0CBA-1F48-8008-798B4B09AF73}" srcOrd="0" destOrd="0" parTransId="{C3D643EA-21EF-0540-9D35-81D60581B99C}" sibTransId="{E1596C31-E674-7F45-A477-228C8C5F4CD8}"/>
    <dgm:cxn modelId="{97F96944-736B-1547-91F9-0E56DD58C7C3}" type="presOf" srcId="{4DCF93DF-0FB7-4E4C-948E-10B650A6909B}" destId="{883BB71B-7562-484B-8497-4F77FE5BEE92}" srcOrd="0" destOrd="0" presId="urn:microsoft.com/office/officeart/2018/2/layout/IconVerticalSolidList"/>
    <dgm:cxn modelId="{EF9B2F4F-F73B-644C-BEA9-D0F627E157F7}" type="presOf" srcId="{E6F520DA-C6EA-1A42-A33C-1A37ED766169}" destId="{9457DD26-E292-45C8-BBB4-8DC3629D3F1D}" srcOrd="0" destOrd="0" presId="urn:microsoft.com/office/officeart/2018/2/layout/IconVerticalSolidList"/>
    <dgm:cxn modelId="{6B46AE4F-E149-DE40-839C-F85E72D397AA}" srcId="{B12CF56A-2A2D-3140-A775-78987298046D}" destId="{A479EFEB-FED0-724A-9AA2-E5F6AB0242D5}" srcOrd="2" destOrd="0" parTransId="{735C4F43-EFBB-0A44-9712-D4C1C10396B3}" sibTransId="{58EDB62A-5D37-7440-9165-0FEE0C501B16}"/>
    <dgm:cxn modelId="{F0937750-A106-084E-B6C8-7AF492A437B0}" srcId="{E6F520DA-C6EA-1A42-A33C-1A37ED766169}" destId="{59AF7D70-405D-9B4F-9755-F0661E323C09}" srcOrd="1" destOrd="0" parTransId="{4B16A33F-F081-AA48-B92F-624AE843F602}" sibTransId="{5420B4BA-F0E2-B446-A019-5E0FF89BB12D}"/>
    <dgm:cxn modelId="{344EC864-FC3B-E04C-9964-CA25BA33065C}" srcId="{E6F520DA-C6EA-1A42-A33C-1A37ED766169}" destId="{45F26EB3-8FE5-D845-81BF-B9D4E2EE1BFE}" srcOrd="2" destOrd="0" parTransId="{AEDD0BFA-43BA-DE45-93E7-95456172BD86}" sibTransId="{AFDA334C-B20A-CE4F-9B8D-D090C0D4F6E8}"/>
    <dgm:cxn modelId="{BBAA7D6B-4C8C-B34A-985D-3E213ABE0E94}" type="presOf" srcId="{D02B3A32-35AD-724A-974A-092507990C05}" destId="{A920E8C1-F88E-431A-AF30-D92DA5C84754}" srcOrd="0" destOrd="3" presId="urn:microsoft.com/office/officeart/2018/2/layout/IconVerticalSolidList"/>
    <dgm:cxn modelId="{34AED476-2BFC-2347-B978-EA1C1E917F89}" type="presOf" srcId="{08DD88CA-3A93-404A-9367-959784268037}" destId="{24E03022-83D6-4CFB-B03D-B9A769FC0C1F}" srcOrd="0" destOrd="0" presId="urn:microsoft.com/office/officeart/2018/2/layout/IconVerticalSolidList"/>
    <dgm:cxn modelId="{75A0587D-B7FB-AE43-868D-29759EA7620E}" srcId="{AD23BD83-6ADF-9A4C-932C-839297F16105}" destId="{41728A6F-E4B7-8947-8F7D-492CD3A52AB2}" srcOrd="0" destOrd="0" parTransId="{B820BEEE-4B21-F946-A9AD-F7377DF54E23}" sibTransId="{2889E000-18B3-4C45-B3E2-27BD5A517876}"/>
    <dgm:cxn modelId="{FAD82182-0F0F-4142-9C4D-41826C094A85}" type="presOf" srcId="{91999889-A1CC-2144-B424-FAC9F80E761E}" destId="{2A8538FF-794A-48D1-A6D6-E634FD9EC600}" srcOrd="0" destOrd="0" presId="urn:microsoft.com/office/officeart/2018/2/layout/IconVerticalSolidList"/>
    <dgm:cxn modelId="{484F9F83-171C-6544-AE63-9DE18949BB1F}" type="presOf" srcId="{FD9EF45C-486B-E540-A9CA-85AD35795FED}" destId="{A920E8C1-F88E-431A-AF30-D92DA5C84754}" srcOrd="0" destOrd="1" presId="urn:microsoft.com/office/officeart/2018/2/layout/IconVerticalSolidList"/>
    <dgm:cxn modelId="{AEE23784-C1B5-594F-9443-5DAFD5F97EDE}" srcId="{45F26EB3-8FE5-D845-81BF-B9D4E2EE1BFE}" destId="{4DCF93DF-0FB7-4E4C-948E-10B650A6909B}" srcOrd="0" destOrd="0" parTransId="{3AFBD9A3-5027-0741-96CA-A2433D1271EA}" sibTransId="{76EF0B91-662C-3549-8D88-0438DBAB9D34}"/>
    <dgm:cxn modelId="{9E66468A-4A07-7049-AFF9-0B17E55795FF}" type="presOf" srcId="{2B8BF363-44D1-7447-AEBE-81B7C7F418D8}" destId="{883BB71B-7562-484B-8497-4F77FE5BEE92}" srcOrd="0" destOrd="1" presId="urn:microsoft.com/office/officeart/2018/2/layout/IconVerticalSolidList"/>
    <dgm:cxn modelId="{114EED90-860F-EA4E-A500-76221DC530D0}" type="presOf" srcId="{BB3C7E4E-E472-094E-8E01-4CE46562F9AA}" destId="{4B2072A9-9BF4-46C8-9140-9F8B919557CF}" srcOrd="0" destOrd="0" presId="urn:microsoft.com/office/officeart/2018/2/layout/IconVerticalSolidList"/>
    <dgm:cxn modelId="{18D38293-6D76-2343-9600-8662A4ED4A94}" srcId="{E6F520DA-C6EA-1A42-A33C-1A37ED766169}" destId="{AD23BD83-6ADF-9A4C-932C-839297F16105}" srcOrd="0" destOrd="0" parTransId="{3AF7E3D2-08DB-0C4F-ABDE-15242AD2CA65}" sibTransId="{86C1C651-5407-3740-B79F-25F8FEE2B845}"/>
    <dgm:cxn modelId="{186C9994-D09C-B94E-9958-28DE8D0F05E1}" type="presOf" srcId="{41728A6F-E4B7-8947-8F7D-492CD3A52AB2}" destId="{AB34D03F-02BF-41A5-8FFC-2BE726F00372}" srcOrd="0" destOrd="0" presId="urn:microsoft.com/office/officeart/2018/2/layout/IconVerticalSolidList"/>
    <dgm:cxn modelId="{F4A4E098-E383-D549-B99B-86159A40572A}" type="presOf" srcId="{6F83C208-0CBA-1F48-8008-798B4B09AF73}" destId="{F49EFCCC-3307-4F56-96AB-E52E16874690}" srcOrd="0" destOrd="0" presId="urn:microsoft.com/office/officeart/2018/2/layout/IconVerticalSolidList"/>
    <dgm:cxn modelId="{F9380AA2-4951-2042-8261-12106249B759}" srcId="{59AF7D70-405D-9B4F-9755-F0661E323C09}" destId="{08DD88CA-3A93-404A-9367-959784268037}" srcOrd="0" destOrd="0" parTransId="{93B47184-9BB3-CC45-B449-C6F941C40981}" sibTransId="{7B29BE61-D71D-4840-8ED3-FD5266CF80F3}"/>
    <dgm:cxn modelId="{875BC3AA-60C5-2343-B96B-C38E360F55FF}" srcId="{E6F520DA-C6EA-1A42-A33C-1A37ED766169}" destId="{91999889-A1CC-2144-B424-FAC9F80E761E}" srcOrd="4" destOrd="0" parTransId="{EFE21EFE-9A7E-2B44-B922-F9DA403F951F}" sibTransId="{F1B9B0B4-D597-4243-92B5-0386AC18A1D9}"/>
    <dgm:cxn modelId="{89C118BF-760D-F743-8EAA-3866BDCA1690}" srcId="{E96769A8-F37B-2C40-AD1F-E8C54207EA75}" destId="{BB3C7E4E-E472-094E-8E01-4CE46562F9AA}" srcOrd="0" destOrd="0" parTransId="{DA61837C-B4F6-C241-8913-3EBEC282376E}" sibTransId="{6F848B00-4851-D648-B04C-5B56B25E88CA}"/>
    <dgm:cxn modelId="{C0925EC9-9684-2F44-8991-B2ED1C7F5F64}" type="presOf" srcId="{18009C3A-6850-7F4E-AB67-EB4CA273A412}" destId="{A920E8C1-F88E-431A-AF30-D92DA5C84754}" srcOrd="0" destOrd="0" presId="urn:microsoft.com/office/officeart/2018/2/layout/IconVerticalSolidList"/>
    <dgm:cxn modelId="{F29F28CB-D21A-2147-9E04-1C5671B86C98}" srcId="{E6F520DA-C6EA-1A42-A33C-1A37ED766169}" destId="{B12CF56A-2A2D-3140-A775-78987298046D}" srcOrd="5" destOrd="0" parTransId="{D324B7E8-284A-4B48-BDB8-17B83B6E3521}" sibTransId="{CBCBCDA0-090D-804D-A20D-BACAF9A55E4A}"/>
    <dgm:cxn modelId="{91F2CBD0-DEC4-F74F-93E4-74F9FEBA36C4}" type="presOf" srcId="{45F26EB3-8FE5-D845-81BF-B9D4E2EE1BFE}" destId="{01B06428-B961-49EC-9993-78E2E8371607}" srcOrd="0" destOrd="0" presId="urn:microsoft.com/office/officeart/2018/2/layout/IconVerticalSolidList"/>
    <dgm:cxn modelId="{1AF18BDC-1962-5C47-AB76-BA8870ABFF85}" srcId="{45F26EB3-8FE5-D845-81BF-B9D4E2EE1BFE}" destId="{2B8BF363-44D1-7447-AEBE-81B7C7F418D8}" srcOrd="1" destOrd="0" parTransId="{CA1B8A7A-A60A-4940-BEA8-BFFA2E4B2A7A}" sibTransId="{BA4B3CA6-07B1-AA48-96D8-D89513C287A2}"/>
    <dgm:cxn modelId="{A77756E3-5BD2-E141-A96F-88275D1E49DC}" srcId="{91999889-A1CC-2144-B424-FAC9F80E761E}" destId="{025A5E9D-F809-4849-9C48-54D8926739FC}" srcOrd="1" destOrd="0" parTransId="{418F441F-C00A-AF44-80A0-5D311245E4AE}" sibTransId="{5A1B9F37-A471-004B-97AB-50D925537BBF}"/>
    <dgm:cxn modelId="{0538E0ED-B1A9-9B48-BEDB-2B97733620E2}" type="presOf" srcId="{E96769A8-F37B-2C40-AD1F-E8C54207EA75}" destId="{592E2B29-72E3-47CF-94BD-16C511A7F203}" srcOrd="0" destOrd="0" presId="urn:microsoft.com/office/officeart/2018/2/layout/IconVerticalSolidList"/>
    <dgm:cxn modelId="{171DFAF7-12CF-3A4B-87B2-160B1B449370}" srcId="{E6F520DA-C6EA-1A42-A33C-1A37ED766169}" destId="{E96769A8-F37B-2C40-AD1F-E8C54207EA75}" srcOrd="3" destOrd="0" parTransId="{03EBFECA-C1AB-8443-A2DA-41485DB7FEF0}" sibTransId="{0703E73D-6A00-1E44-9454-02DF45DD9A0C}"/>
    <dgm:cxn modelId="{B7859EFB-1C14-2941-A437-DC3B53FDEB8E}" type="presOf" srcId="{AD23BD83-6ADF-9A4C-932C-839297F16105}" destId="{199AAEEC-459A-4672-863A-E7A9A58D0BC0}" srcOrd="0" destOrd="0" presId="urn:microsoft.com/office/officeart/2018/2/layout/IconVerticalSolidList"/>
    <dgm:cxn modelId="{0EBBC230-C9D7-DB41-B06D-AE308CB0C85F}" type="presParOf" srcId="{9457DD26-E292-45C8-BBB4-8DC3629D3F1D}" destId="{20A20414-25E8-4AC3-BEDD-DEE4D8139EB3}" srcOrd="0" destOrd="0" presId="urn:microsoft.com/office/officeart/2018/2/layout/IconVerticalSolidList"/>
    <dgm:cxn modelId="{9BCA8EE9-AA45-4240-B5DE-BCDFFC139847}" type="presParOf" srcId="{20A20414-25E8-4AC3-BEDD-DEE4D8139EB3}" destId="{F4E68112-EF7C-4772-BB11-130A17251188}" srcOrd="0" destOrd="0" presId="urn:microsoft.com/office/officeart/2018/2/layout/IconVerticalSolidList"/>
    <dgm:cxn modelId="{192A0227-D91F-9F46-A676-5425F5F0ECFA}" type="presParOf" srcId="{20A20414-25E8-4AC3-BEDD-DEE4D8139EB3}" destId="{CE7604DC-F5A1-4CD7-AC81-761DD023DEA1}" srcOrd="1" destOrd="0" presId="urn:microsoft.com/office/officeart/2018/2/layout/IconVerticalSolidList"/>
    <dgm:cxn modelId="{44D68460-9DE4-DC4A-BC27-4C032961C62D}" type="presParOf" srcId="{20A20414-25E8-4AC3-BEDD-DEE4D8139EB3}" destId="{F06DFD5E-998B-4E68-8214-131BA778C5CD}" srcOrd="2" destOrd="0" presId="urn:microsoft.com/office/officeart/2018/2/layout/IconVerticalSolidList"/>
    <dgm:cxn modelId="{A6175B48-0BEC-214B-B4B0-DA3A6F4E651D}" type="presParOf" srcId="{20A20414-25E8-4AC3-BEDD-DEE4D8139EB3}" destId="{199AAEEC-459A-4672-863A-E7A9A58D0BC0}" srcOrd="3" destOrd="0" presId="urn:microsoft.com/office/officeart/2018/2/layout/IconVerticalSolidList"/>
    <dgm:cxn modelId="{493FDC6B-CF14-224D-A481-6B0E64C7923A}" type="presParOf" srcId="{20A20414-25E8-4AC3-BEDD-DEE4D8139EB3}" destId="{AB34D03F-02BF-41A5-8FFC-2BE726F00372}" srcOrd="4" destOrd="0" presId="urn:microsoft.com/office/officeart/2018/2/layout/IconVerticalSolidList"/>
    <dgm:cxn modelId="{46AA43FC-6D79-B148-97A4-9F5E66FCFE3C}" type="presParOf" srcId="{9457DD26-E292-45C8-BBB4-8DC3629D3F1D}" destId="{926A15E4-0501-47B1-AFA7-CF43A9710C2D}" srcOrd="1" destOrd="0" presId="urn:microsoft.com/office/officeart/2018/2/layout/IconVerticalSolidList"/>
    <dgm:cxn modelId="{160CD836-BEA1-7B44-BBB7-261CC33A8CBA}" type="presParOf" srcId="{9457DD26-E292-45C8-BBB4-8DC3629D3F1D}" destId="{21C1CAD6-3867-489D-90BC-EE106E227E9D}" srcOrd="2" destOrd="0" presId="urn:microsoft.com/office/officeart/2018/2/layout/IconVerticalSolidList"/>
    <dgm:cxn modelId="{AC58749A-260E-E041-81AF-8DFAFD423A70}" type="presParOf" srcId="{21C1CAD6-3867-489D-90BC-EE106E227E9D}" destId="{BED8F6D0-31C5-46BF-B9E3-9518E467A1F5}" srcOrd="0" destOrd="0" presId="urn:microsoft.com/office/officeart/2018/2/layout/IconVerticalSolidList"/>
    <dgm:cxn modelId="{418FE60E-B276-944A-A848-09AD972A994A}" type="presParOf" srcId="{21C1CAD6-3867-489D-90BC-EE106E227E9D}" destId="{A51F6B2D-340E-424F-875C-C502A6BE3EA2}" srcOrd="1" destOrd="0" presId="urn:microsoft.com/office/officeart/2018/2/layout/IconVerticalSolidList"/>
    <dgm:cxn modelId="{ACFB02C2-F538-A841-8291-5FF293AE10C2}" type="presParOf" srcId="{21C1CAD6-3867-489D-90BC-EE106E227E9D}" destId="{2BEC7E6C-DB42-4C16-AED3-5374188B59B2}" srcOrd="2" destOrd="0" presId="urn:microsoft.com/office/officeart/2018/2/layout/IconVerticalSolidList"/>
    <dgm:cxn modelId="{554544EB-F968-7141-BF91-AA9C38661EF8}" type="presParOf" srcId="{21C1CAD6-3867-489D-90BC-EE106E227E9D}" destId="{CF4CC0D9-A3B6-48A9-AF6B-10347E5BBD5F}" srcOrd="3" destOrd="0" presId="urn:microsoft.com/office/officeart/2018/2/layout/IconVerticalSolidList"/>
    <dgm:cxn modelId="{AE7DBBBF-9904-E942-8CB5-7BCA3804272C}" type="presParOf" srcId="{21C1CAD6-3867-489D-90BC-EE106E227E9D}" destId="{24E03022-83D6-4CFB-B03D-B9A769FC0C1F}" srcOrd="4" destOrd="0" presId="urn:microsoft.com/office/officeart/2018/2/layout/IconVerticalSolidList"/>
    <dgm:cxn modelId="{7661D82D-D76A-B946-B7D5-6E302C88BF3C}" type="presParOf" srcId="{9457DD26-E292-45C8-BBB4-8DC3629D3F1D}" destId="{2BD1E739-0B95-4AF5-AE88-DF84BB873784}" srcOrd="3" destOrd="0" presId="urn:microsoft.com/office/officeart/2018/2/layout/IconVerticalSolidList"/>
    <dgm:cxn modelId="{739955A2-5BCE-0047-818A-C5822D9C1CED}" type="presParOf" srcId="{9457DD26-E292-45C8-BBB4-8DC3629D3F1D}" destId="{763592DC-9C97-460A-BCA2-A2533519A625}" srcOrd="4" destOrd="0" presId="urn:microsoft.com/office/officeart/2018/2/layout/IconVerticalSolidList"/>
    <dgm:cxn modelId="{20D1FE31-4851-4D49-9C01-80BCA3A8CA5C}" type="presParOf" srcId="{763592DC-9C97-460A-BCA2-A2533519A625}" destId="{953763AC-8EA1-48FE-A230-56223813EE14}" srcOrd="0" destOrd="0" presId="urn:microsoft.com/office/officeart/2018/2/layout/IconVerticalSolidList"/>
    <dgm:cxn modelId="{04205B33-FA41-5548-B9F3-45C4541C2A70}" type="presParOf" srcId="{763592DC-9C97-460A-BCA2-A2533519A625}" destId="{F188471B-D380-44C5-B113-E1203886CF99}" srcOrd="1" destOrd="0" presId="urn:microsoft.com/office/officeart/2018/2/layout/IconVerticalSolidList"/>
    <dgm:cxn modelId="{3D5761D0-7B09-2C4C-88D8-61CF80861830}" type="presParOf" srcId="{763592DC-9C97-460A-BCA2-A2533519A625}" destId="{72F81FE0-668F-4E7F-8BC7-A7B9E27054B3}" srcOrd="2" destOrd="0" presId="urn:microsoft.com/office/officeart/2018/2/layout/IconVerticalSolidList"/>
    <dgm:cxn modelId="{251CC1C4-2581-A043-B35D-FD4B85D4AD44}" type="presParOf" srcId="{763592DC-9C97-460A-BCA2-A2533519A625}" destId="{01B06428-B961-49EC-9993-78E2E8371607}" srcOrd="3" destOrd="0" presId="urn:microsoft.com/office/officeart/2018/2/layout/IconVerticalSolidList"/>
    <dgm:cxn modelId="{E6C939E8-41DB-BE40-8FB5-E8610437A6B1}" type="presParOf" srcId="{763592DC-9C97-460A-BCA2-A2533519A625}" destId="{883BB71B-7562-484B-8497-4F77FE5BEE92}" srcOrd="4" destOrd="0" presId="urn:microsoft.com/office/officeart/2018/2/layout/IconVerticalSolidList"/>
    <dgm:cxn modelId="{7D2E93D8-784B-2E4E-94D3-9AE1E6773C93}" type="presParOf" srcId="{9457DD26-E292-45C8-BBB4-8DC3629D3F1D}" destId="{FE8D2B01-03D4-4F17-9130-8FF184371DD2}" srcOrd="5" destOrd="0" presId="urn:microsoft.com/office/officeart/2018/2/layout/IconVerticalSolidList"/>
    <dgm:cxn modelId="{23EC6912-2C84-4B44-A444-768C09D59A07}" type="presParOf" srcId="{9457DD26-E292-45C8-BBB4-8DC3629D3F1D}" destId="{71F69265-FB11-4709-B20C-B9CE82FF5972}" srcOrd="6" destOrd="0" presId="urn:microsoft.com/office/officeart/2018/2/layout/IconVerticalSolidList"/>
    <dgm:cxn modelId="{AE4CBF14-5CCB-574B-916B-03563C37779F}" type="presParOf" srcId="{71F69265-FB11-4709-B20C-B9CE82FF5972}" destId="{336E81D6-260D-4533-9196-D138BF35AFC6}" srcOrd="0" destOrd="0" presId="urn:microsoft.com/office/officeart/2018/2/layout/IconVerticalSolidList"/>
    <dgm:cxn modelId="{9FBCB759-EF7D-8A4C-81BC-FE6B0D27F1DA}" type="presParOf" srcId="{71F69265-FB11-4709-B20C-B9CE82FF5972}" destId="{6986AD0D-136B-43C0-BBF4-4BDB93CA5AF7}" srcOrd="1" destOrd="0" presId="urn:microsoft.com/office/officeart/2018/2/layout/IconVerticalSolidList"/>
    <dgm:cxn modelId="{F6E3D844-550C-F447-99E5-DAB78CE1374E}" type="presParOf" srcId="{71F69265-FB11-4709-B20C-B9CE82FF5972}" destId="{7B992493-8F45-4DCE-A108-2CF355307B6F}" srcOrd="2" destOrd="0" presId="urn:microsoft.com/office/officeart/2018/2/layout/IconVerticalSolidList"/>
    <dgm:cxn modelId="{099B85B4-6302-5E42-8982-CEFF1C9D81EA}" type="presParOf" srcId="{71F69265-FB11-4709-B20C-B9CE82FF5972}" destId="{592E2B29-72E3-47CF-94BD-16C511A7F203}" srcOrd="3" destOrd="0" presId="urn:microsoft.com/office/officeart/2018/2/layout/IconVerticalSolidList"/>
    <dgm:cxn modelId="{B389C3C8-A351-E441-8CEE-6A33A4C85CFF}" type="presParOf" srcId="{71F69265-FB11-4709-B20C-B9CE82FF5972}" destId="{4B2072A9-9BF4-46C8-9140-9F8B919557CF}" srcOrd="4" destOrd="0" presId="urn:microsoft.com/office/officeart/2018/2/layout/IconVerticalSolidList"/>
    <dgm:cxn modelId="{FE6C2C42-7B4E-0845-8B4F-ABD0CF68E64E}" type="presParOf" srcId="{9457DD26-E292-45C8-BBB4-8DC3629D3F1D}" destId="{C9A02E21-DDFC-48A6-B765-00BF820F480F}" srcOrd="7" destOrd="0" presId="urn:microsoft.com/office/officeart/2018/2/layout/IconVerticalSolidList"/>
    <dgm:cxn modelId="{2D72DFEF-C746-584D-97B3-310CE697C632}" type="presParOf" srcId="{9457DD26-E292-45C8-BBB4-8DC3629D3F1D}" destId="{D02B01ED-961A-41E2-818A-D2AA0DD1ACF4}" srcOrd="8" destOrd="0" presId="urn:microsoft.com/office/officeart/2018/2/layout/IconVerticalSolidList"/>
    <dgm:cxn modelId="{6F68F20B-6FE8-9340-918B-BC84613C29D8}" type="presParOf" srcId="{D02B01ED-961A-41E2-818A-D2AA0DD1ACF4}" destId="{A9463F36-32C3-4BB5-8D9A-CC448478E843}" srcOrd="0" destOrd="0" presId="urn:microsoft.com/office/officeart/2018/2/layout/IconVerticalSolidList"/>
    <dgm:cxn modelId="{1A7D47B6-B90C-5D4F-9E34-DA94F8CCC8EC}" type="presParOf" srcId="{D02B01ED-961A-41E2-818A-D2AA0DD1ACF4}" destId="{A564B057-AD1C-479B-B407-1AD0102A083B}" srcOrd="1" destOrd="0" presId="urn:microsoft.com/office/officeart/2018/2/layout/IconVerticalSolidList"/>
    <dgm:cxn modelId="{6819E14B-622B-1D41-AB1E-1A2527FFD85F}" type="presParOf" srcId="{D02B01ED-961A-41E2-818A-D2AA0DD1ACF4}" destId="{0795D3D2-B4E1-4FB7-9463-57976B652C0F}" srcOrd="2" destOrd="0" presId="urn:microsoft.com/office/officeart/2018/2/layout/IconVerticalSolidList"/>
    <dgm:cxn modelId="{8E4C4796-A793-0441-8EA9-D0937F5057C5}" type="presParOf" srcId="{D02B01ED-961A-41E2-818A-D2AA0DD1ACF4}" destId="{2A8538FF-794A-48D1-A6D6-E634FD9EC600}" srcOrd="3" destOrd="0" presId="urn:microsoft.com/office/officeart/2018/2/layout/IconVerticalSolidList"/>
    <dgm:cxn modelId="{9F82637F-C460-0742-A816-C8BCC4DD8171}" type="presParOf" srcId="{D02B01ED-961A-41E2-818A-D2AA0DD1ACF4}" destId="{F49EFCCC-3307-4F56-96AB-E52E16874690}" srcOrd="4" destOrd="0" presId="urn:microsoft.com/office/officeart/2018/2/layout/IconVerticalSolidList"/>
    <dgm:cxn modelId="{A847EFB5-6E6D-7A4C-99A2-23DFD1890D84}" type="presParOf" srcId="{9457DD26-E292-45C8-BBB4-8DC3629D3F1D}" destId="{2FA34D81-5DF4-4F7B-BE55-6781A45B392E}" srcOrd="9" destOrd="0" presId="urn:microsoft.com/office/officeart/2018/2/layout/IconVerticalSolidList"/>
    <dgm:cxn modelId="{41082D60-5524-1C44-9328-5F2500EBF9D1}" type="presParOf" srcId="{9457DD26-E292-45C8-BBB4-8DC3629D3F1D}" destId="{923C5998-1539-41B9-914F-5BE567002FD7}" srcOrd="10" destOrd="0" presId="urn:microsoft.com/office/officeart/2018/2/layout/IconVerticalSolidList"/>
    <dgm:cxn modelId="{055A746B-3782-B04D-82B8-BC907A3F013A}" type="presParOf" srcId="{923C5998-1539-41B9-914F-5BE567002FD7}" destId="{5C898090-A31B-4B70-B56F-C109BA4BD394}" srcOrd="0" destOrd="0" presId="urn:microsoft.com/office/officeart/2018/2/layout/IconVerticalSolidList"/>
    <dgm:cxn modelId="{B5CD3F0C-FD90-A54B-8158-D0291C6027BD}" type="presParOf" srcId="{923C5998-1539-41B9-914F-5BE567002FD7}" destId="{5A05723A-8011-43A8-BA16-AB45982D1CAD}" srcOrd="1" destOrd="0" presId="urn:microsoft.com/office/officeart/2018/2/layout/IconVerticalSolidList"/>
    <dgm:cxn modelId="{98B9FAA0-951F-9143-A566-64B4C38EAA05}" type="presParOf" srcId="{923C5998-1539-41B9-914F-5BE567002FD7}" destId="{9D1CBFCB-1D05-4EB3-BC58-B65CAF7D766B}" srcOrd="2" destOrd="0" presId="urn:microsoft.com/office/officeart/2018/2/layout/IconVerticalSolidList"/>
    <dgm:cxn modelId="{8636E08E-0EDA-8644-8ED7-92EF8B028152}" type="presParOf" srcId="{923C5998-1539-41B9-914F-5BE567002FD7}" destId="{FA1D1B3C-10ED-4FAB-997C-D63B942791F2}" srcOrd="3" destOrd="0" presId="urn:microsoft.com/office/officeart/2018/2/layout/IconVerticalSolidList"/>
    <dgm:cxn modelId="{5C073AFA-8CFE-094A-8B81-DB33D49E117E}" type="presParOf" srcId="{923C5998-1539-41B9-914F-5BE567002FD7}" destId="{A920E8C1-F88E-431A-AF30-D92DA5C84754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306147-2A2F-4DBA-9851-3A11C3C8196A}" type="doc">
      <dgm:prSet loTypeId="urn:microsoft.com/office/officeart/2018/layout/CircleProcess" loCatId="simpleprocesssa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F652858-5AFE-4D0E-9F2F-897121584E1C}">
      <dgm:prSet/>
      <dgm:spPr/>
      <dgm:t>
        <a:bodyPr/>
        <a:lstStyle/>
        <a:p>
          <a:r>
            <a:rPr lang="en-GB" dirty="0"/>
            <a:t>Opportunities, threats, displacement</a:t>
          </a:r>
          <a:endParaRPr lang="en-US" dirty="0"/>
        </a:p>
      </dgm:t>
    </dgm:pt>
    <dgm:pt modelId="{F7D5502E-03C3-4CAC-934D-3A218DD7DE11}" type="parTrans" cxnId="{5BE57A29-E9F2-4D19-AA18-15BDE21F32C4}">
      <dgm:prSet/>
      <dgm:spPr/>
      <dgm:t>
        <a:bodyPr/>
        <a:lstStyle/>
        <a:p>
          <a:endParaRPr lang="en-US"/>
        </a:p>
      </dgm:t>
    </dgm:pt>
    <dgm:pt modelId="{D77F5070-7A7E-4B13-AC81-97D0F42BB167}" type="sibTrans" cxnId="{5BE57A29-E9F2-4D19-AA18-15BDE21F32C4}">
      <dgm:prSet/>
      <dgm:spPr/>
      <dgm:t>
        <a:bodyPr/>
        <a:lstStyle/>
        <a:p>
          <a:endParaRPr lang="en-US"/>
        </a:p>
      </dgm:t>
    </dgm:pt>
    <dgm:pt modelId="{C6625D26-9003-47B1-8182-62423B5BA7B5}">
      <dgm:prSet/>
      <dgm:spPr/>
      <dgm:t>
        <a:bodyPr/>
        <a:lstStyle/>
        <a:p>
          <a:r>
            <a:rPr lang="en-GB" dirty="0"/>
            <a:t>Licensing vs exceptions</a:t>
          </a:r>
          <a:endParaRPr lang="en-US" dirty="0"/>
        </a:p>
      </dgm:t>
    </dgm:pt>
    <dgm:pt modelId="{3704B8C4-1803-49D1-BD91-0FC81E33B2A5}" type="parTrans" cxnId="{B19541CB-B070-4634-8A62-C39DDC590D4E}">
      <dgm:prSet/>
      <dgm:spPr/>
      <dgm:t>
        <a:bodyPr/>
        <a:lstStyle/>
        <a:p>
          <a:endParaRPr lang="en-US"/>
        </a:p>
      </dgm:t>
    </dgm:pt>
    <dgm:pt modelId="{E90DB528-3D63-4BA5-81AC-6F3EA1FB2028}" type="sibTrans" cxnId="{B19541CB-B070-4634-8A62-C39DDC590D4E}">
      <dgm:prSet/>
      <dgm:spPr/>
      <dgm:t>
        <a:bodyPr/>
        <a:lstStyle/>
        <a:p>
          <a:endParaRPr lang="en-US"/>
        </a:p>
      </dgm:t>
    </dgm:pt>
    <dgm:pt modelId="{0178F45E-1440-47CC-9E75-889E09062C91}">
      <dgm:prSet/>
      <dgm:spPr/>
      <dgm:t>
        <a:bodyPr/>
        <a:lstStyle/>
        <a:p>
          <a:r>
            <a:rPr lang="en-GB" dirty="0"/>
            <a:t>Style protection and liability considerations</a:t>
          </a:r>
          <a:endParaRPr lang="en-US" dirty="0"/>
        </a:p>
      </dgm:t>
    </dgm:pt>
    <dgm:pt modelId="{F6854281-CC58-4FF6-A6CC-14F8FD6805D3}" type="parTrans" cxnId="{59B7A798-9480-4CD4-9274-384894094AE0}">
      <dgm:prSet/>
      <dgm:spPr/>
      <dgm:t>
        <a:bodyPr/>
        <a:lstStyle/>
        <a:p>
          <a:endParaRPr lang="en-US"/>
        </a:p>
      </dgm:t>
    </dgm:pt>
    <dgm:pt modelId="{69265611-934B-47DF-B8DC-C4F250C548BD}" type="sibTrans" cxnId="{59B7A798-9480-4CD4-9274-384894094AE0}">
      <dgm:prSet/>
      <dgm:spPr/>
      <dgm:t>
        <a:bodyPr/>
        <a:lstStyle/>
        <a:p>
          <a:endParaRPr lang="en-US"/>
        </a:p>
      </dgm:t>
    </dgm:pt>
    <dgm:pt modelId="{50C9DCD9-E938-6049-BAC6-B1C7F93B3C7C}">
      <dgm:prSet/>
      <dgm:spPr/>
      <dgm:t>
        <a:bodyPr/>
        <a:lstStyle/>
        <a:p>
          <a:r>
            <a:rPr lang="en-US" dirty="0"/>
            <a:t>Transparency</a:t>
          </a:r>
        </a:p>
      </dgm:t>
    </dgm:pt>
    <dgm:pt modelId="{814FE772-62F2-A24C-9E5D-84AC1E0F1065}" type="parTrans" cxnId="{041A11F7-CB59-C443-9BE2-D4FEDEDAB9FC}">
      <dgm:prSet/>
      <dgm:spPr/>
      <dgm:t>
        <a:bodyPr/>
        <a:lstStyle/>
        <a:p>
          <a:endParaRPr lang="en-GB"/>
        </a:p>
      </dgm:t>
    </dgm:pt>
    <dgm:pt modelId="{83FBA448-7374-7941-A150-B1DB55B14AD8}" type="sibTrans" cxnId="{041A11F7-CB59-C443-9BE2-D4FEDEDAB9FC}">
      <dgm:prSet/>
      <dgm:spPr/>
      <dgm:t>
        <a:bodyPr/>
        <a:lstStyle/>
        <a:p>
          <a:endParaRPr lang="en-GB"/>
        </a:p>
      </dgm:t>
    </dgm:pt>
    <dgm:pt modelId="{779DAA17-3D9A-1A44-9AF2-25EEB82209EB}">
      <dgm:prSet/>
      <dgm:spPr/>
      <dgm:t>
        <a:bodyPr/>
        <a:lstStyle/>
        <a:p>
          <a:r>
            <a:rPr lang="en-US" dirty="0"/>
            <a:t>Would the introduction of a presumption of use help? But would it be allowed at the EU level?</a:t>
          </a:r>
        </a:p>
      </dgm:t>
    </dgm:pt>
    <dgm:pt modelId="{6FC41F85-DA83-464E-80F7-E5A25A924F9A}" type="parTrans" cxnId="{BB0CF62D-4FA5-634A-B26C-984706BAC2EA}">
      <dgm:prSet/>
      <dgm:spPr/>
    </dgm:pt>
    <dgm:pt modelId="{E72C2E92-A8F6-094B-A58D-957C8C4D6233}" type="sibTrans" cxnId="{BB0CF62D-4FA5-634A-B26C-984706BAC2EA}">
      <dgm:prSet/>
      <dgm:spPr/>
    </dgm:pt>
    <dgm:pt modelId="{8D48C104-5776-A845-ACD0-4EC925EED388}" type="pres">
      <dgm:prSet presAssocID="{20306147-2A2F-4DBA-9851-3A11C3C8196A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E1E99CDA-86B3-1D45-8EFD-58C45A968F22}" type="pres">
      <dgm:prSet presAssocID="{779DAA17-3D9A-1A44-9AF2-25EEB82209EB}" presName="Accent5" presStyleCnt="0"/>
      <dgm:spPr/>
    </dgm:pt>
    <dgm:pt modelId="{BF18C89E-E616-E546-AF75-7B40262FFBB3}" type="pres">
      <dgm:prSet presAssocID="{779DAA17-3D9A-1A44-9AF2-25EEB82209EB}" presName="Accent" presStyleLbl="node1" presStyleIdx="0" presStyleCnt="10"/>
      <dgm:spPr/>
    </dgm:pt>
    <dgm:pt modelId="{4E8F19EE-9257-7A4E-9D39-ABFE0567D90C}" type="pres">
      <dgm:prSet presAssocID="{779DAA17-3D9A-1A44-9AF2-25EEB82209EB}" presName="ParentBackground5" presStyleCnt="0"/>
      <dgm:spPr/>
    </dgm:pt>
    <dgm:pt modelId="{9879CD13-9EC5-CA4A-8450-0E6239889378}" type="pres">
      <dgm:prSet presAssocID="{779DAA17-3D9A-1A44-9AF2-25EEB82209EB}" presName="ParentBackground" presStyleLbl="node1" presStyleIdx="1" presStyleCnt="10"/>
      <dgm:spPr/>
    </dgm:pt>
    <dgm:pt modelId="{70B68651-3871-004B-83E8-D4E33FDFB5E4}" type="pres">
      <dgm:prSet presAssocID="{779DAA17-3D9A-1A44-9AF2-25EEB82209EB}" presName="Parent5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95365E93-2450-184E-928A-0AD1A87D6A92}" type="pres">
      <dgm:prSet presAssocID="{50C9DCD9-E938-6049-BAC6-B1C7F93B3C7C}" presName="Accent4" presStyleCnt="0"/>
      <dgm:spPr/>
    </dgm:pt>
    <dgm:pt modelId="{F58A8239-D05A-8A44-83DA-CCB2873D2A06}" type="pres">
      <dgm:prSet presAssocID="{50C9DCD9-E938-6049-BAC6-B1C7F93B3C7C}" presName="Accent" presStyleLbl="node1" presStyleIdx="2" presStyleCnt="10"/>
      <dgm:spPr/>
    </dgm:pt>
    <dgm:pt modelId="{2E100717-E19D-5646-B12A-C77A004305C0}" type="pres">
      <dgm:prSet presAssocID="{50C9DCD9-E938-6049-BAC6-B1C7F93B3C7C}" presName="ParentBackground4" presStyleCnt="0"/>
      <dgm:spPr/>
    </dgm:pt>
    <dgm:pt modelId="{A1ED072B-242B-DC41-AC3E-12C748FC10A3}" type="pres">
      <dgm:prSet presAssocID="{50C9DCD9-E938-6049-BAC6-B1C7F93B3C7C}" presName="ParentBackground" presStyleLbl="node1" presStyleIdx="3" presStyleCnt="10"/>
      <dgm:spPr/>
    </dgm:pt>
    <dgm:pt modelId="{A7353432-4B40-9646-AA4A-B83E6B963B0D}" type="pres">
      <dgm:prSet presAssocID="{50C9DCD9-E938-6049-BAC6-B1C7F93B3C7C}" presName="Parent4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9CE62656-2737-2E47-BBB2-E1805772C9D8}" type="pres">
      <dgm:prSet presAssocID="{0178F45E-1440-47CC-9E75-889E09062C91}" presName="Accent3" presStyleCnt="0"/>
      <dgm:spPr/>
    </dgm:pt>
    <dgm:pt modelId="{E3D1D4B1-F32D-AE48-913D-8852B93C39DB}" type="pres">
      <dgm:prSet presAssocID="{0178F45E-1440-47CC-9E75-889E09062C91}" presName="Accent" presStyleLbl="node1" presStyleIdx="4" presStyleCnt="10"/>
      <dgm:spPr/>
    </dgm:pt>
    <dgm:pt modelId="{8D807987-6AAA-1243-878A-BDDD3FB45990}" type="pres">
      <dgm:prSet presAssocID="{0178F45E-1440-47CC-9E75-889E09062C91}" presName="ParentBackground3" presStyleCnt="0"/>
      <dgm:spPr/>
    </dgm:pt>
    <dgm:pt modelId="{959B6B9E-81E7-9742-BC57-899A2A9A865B}" type="pres">
      <dgm:prSet presAssocID="{0178F45E-1440-47CC-9E75-889E09062C91}" presName="ParentBackground" presStyleLbl="node1" presStyleIdx="5" presStyleCnt="10"/>
      <dgm:spPr/>
    </dgm:pt>
    <dgm:pt modelId="{E5B15827-455A-B243-AC24-FB032CB8F90C}" type="pres">
      <dgm:prSet presAssocID="{0178F45E-1440-47CC-9E75-889E09062C91}" presName="Parent3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5544B22C-31EC-5447-A3D0-1951E501DA67}" type="pres">
      <dgm:prSet presAssocID="{C6625D26-9003-47B1-8182-62423B5BA7B5}" presName="Accent2" presStyleCnt="0"/>
      <dgm:spPr/>
    </dgm:pt>
    <dgm:pt modelId="{A4369071-9106-7B4F-BD10-B0128368A42A}" type="pres">
      <dgm:prSet presAssocID="{C6625D26-9003-47B1-8182-62423B5BA7B5}" presName="Accent" presStyleLbl="node1" presStyleIdx="6" presStyleCnt="10"/>
      <dgm:spPr/>
    </dgm:pt>
    <dgm:pt modelId="{6DFE817F-7641-BD4E-A305-5A0EC611BF47}" type="pres">
      <dgm:prSet presAssocID="{C6625D26-9003-47B1-8182-62423B5BA7B5}" presName="ParentBackground2" presStyleCnt="0"/>
      <dgm:spPr/>
    </dgm:pt>
    <dgm:pt modelId="{EB9E5D53-B836-0742-A05D-CBE2AB6E450F}" type="pres">
      <dgm:prSet presAssocID="{C6625D26-9003-47B1-8182-62423B5BA7B5}" presName="ParentBackground" presStyleLbl="node1" presStyleIdx="7" presStyleCnt="10"/>
      <dgm:spPr/>
    </dgm:pt>
    <dgm:pt modelId="{67A6D8BE-E0C5-8D45-9A19-FCDB8751C288}" type="pres">
      <dgm:prSet presAssocID="{C6625D26-9003-47B1-8182-62423B5BA7B5}" presName="Parent2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FBA808B6-E897-0043-A9F5-17D4CE041DDB}" type="pres">
      <dgm:prSet presAssocID="{5F652858-5AFE-4D0E-9F2F-897121584E1C}" presName="Accent1" presStyleCnt="0"/>
      <dgm:spPr/>
    </dgm:pt>
    <dgm:pt modelId="{9BF56A31-8C58-FE45-B145-22BB5867EBBC}" type="pres">
      <dgm:prSet presAssocID="{5F652858-5AFE-4D0E-9F2F-897121584E1C}" presName="Accent" presStyleLbl="node1" presStyleIdx="8" presStyleCnt="10"/>
      <dgm:spPr/>
    </dgm:pt>
    <dgm:pt modelId="{2B01AF05-696E-7240-8749-CC656808518F}" type="pres">
      <dgm:prSet presAssocID="{5F652858-5AFE-4D0E-9F2F-897121584E1C}" presName="ParentBackground1" presStyleCnt="0"/>
      <dgm:spPr/>
    </dgm:pt>
    <dgm:pt modelId="{EB6FB9ED-7AF7-774D-A3F4-328EF1FF78A5}" type="pres">
      <dgm:prSet presAssocID="{5F652858-5AFE-4D0E-9F2F-897121584E1C}" presName="ParentBackground" presStyleLbl="node1" presStyleIdx="9" presStyleCnt="10"/>
      <dgm:spPr/>
    </dgm:pt>
    <dgm:pt modelId="{6E4BA54F-7B09-2B48-938F-38FF358B9F89}" type="pres">
      <dgm:prSet presAssocID="{5F652858-5AFE-4D0E-9F2F-897121584E1C}" presName="Parent1" presStyleLbl="fgAcc0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F3AC3D0A-C776-C140-8367-7975D4623A36}" type="presOf" srcId="{5F652858-5AFE-4D0E-9F2F-897121584E1C}" destId="{6E4BA54F-7B09-2B48-938F-38FF358B9F89}" srcOrd="1" destOrd="0" presId="urn:microsoft.com/office/officeart/2018/layout/CircleProcess"/>
    <dgm:cxn modelId="{5BE57A29-E9F2-4D19-AA18-15BDE21F32C4}" srcId="{20306147-2A2F-4DBA-9851-3A11C3C8196A}" destId="{5F652858-5AFE-4D0E-9F2F-897121584E1C}" srcOrd="0" destOrd="0" parTransId="{F7D5502E-03C3-4CAC-934D-3A218DD7DE11}" sibTransId="{D77F5070-7A7E-4B13-AC81-97D0F42BB167}"/>
    <dgm:cxn modelId="{BB0CF62D-4FA5-634A-B26C-984706BAC2EA}" srcId="{20306147-2A2F-4DBA-9851-3A11C3C8196A}" destId="{779DAA17-3D9A-1A44-9AF2-25EEB82209EB}" srcOrd="4" destOrd="0" parTransId="{6FC41F85-DA83-464E-80F7-E5A25A924F9A}" sibTransId="{E72C2E92-A8F6-094B-A58D-957C8C4D6233}"/>
    <dgm:cxn modelId="{E5206434-8456-7C43-98AC-8E70F61FBFB4}" type="presOf" srcId="{779DAA17-3D9A-1A44-9AF2-25EEB82209EB}" destId="{70B68651-3871-004B-83E8-D4E33FDFB5E4}" srcOrd="1" destOrd="0" presId="urn:microsoft.com/office/officeart/2018/layout/CircleProcess"/>
    <dgm:cxn modelId="{FBB0803F-CB07-FB47-B0A0-13CFCD90F9EB}" type="presOf" srcId="{779DAA17-3D9A-1A44-9AF2-25EEB82209EB}" destId="{9879CD13-9EC5-CA4A-8450-0E6239889378}" srcOrd="0" destOrd="0" presId="urn:microsoft.com/office/officeart/2018/layout/CircleProcess"/>
    <dgm:cxn modelId="{A055786D-CBA5-BA4F-8676-34BFFABBC857}" type="presOf" srcId="{20306147-2A2F-4DBA-9851-3A11C3C8196A}" destId="{8D48C104-5776-A845-ACD0-4EC925EED388}" srcOrd="0" destOrd="0" presId="urn:microsoft.com/office/officeart/2018/layout/CircleProcess"/>
    <dgm:cxn modelId="{F3C0A088-5C97-0742-BC09-68BC067BE036}" type="presOf" srcId="{C6625D26-9003-47B1-8182-62423B5BA7B5}" destId="{67A6D8BE-E0C5-8D45-9A19-FCDB8751C288}" srcOrd="1" destOrd="0" presId="urn:microsoft.com/office/officeart/2018/layout/CircleProcess"/>
    <dgm:cxn modelId="{03F71E97-FEA7-1440-A356-20B5B109CF53}" type="presOf" srcId="{50C9DCD9-E938-6049-BAC6-B1C7F93B3C7C}" destId="{A7353432-4B40-9646-AA4A-B83E6B963B0D}" srcOrd="1" destOrd="0" presId="urn:microsoft.com/office/officeart/2018/layout/CircleProcess"/>
    <dgm:cxn modelId="{59B7A798-9480-4CD4-9274-384894094AE0}" srcId="{20306147-2A2F-4DBA-9851-3A11C3C8196A}" destId="{0178F45E-1440-47CC-9E75-889E09062C91}" srcOrd="2" destOrd="0" parTransId="{F6854281-CC58-4FF6-A6CC-14F8FD6805D3}" sibTransId="{69265611-934B-47DF-B8DC-C4F250C548BD}"/>
    <dgm:cxn modelId="{4E42AD9E-34E1-CB48-8F7C-5BCB7BC71BE9}" type="presOf" srcId="{5F652858-5AFE-4D0E-9F2F-897121584E1C}" destId="{EB6FB9ED-7AF7-774D-A3F4-328EF1FF78A5}" srcOrd="0" destOrd="0" presId="urn:microsoft.com/office/officeart/2018/layout/CircleProcess"/>
    <dgm:cxn modelId="{5ED149A0-2DF2-4749-8D79-39F97AF3C5E3}" type="presOf" srcId="{C6625D26-9003-47B1-8182-62423B5BA7B5}" destId="{EB9E5D53-B836-0742-A05D-CBE2AB6E450F}" srcOrd="0" destOrd="0" presId="urn:microsoft.com/office/officeart/2018/layout/CircleProcess"/>
    <dgm:cxn modelId="{7771E1B8-0DE6-A64E-92E5-B9190C61B2BE}" type="presOf" srcId="{0178F45E-1440-47CC-9E75-889E09062C91}" destId="{959B6B9E-81E7-9742-BC57-899A2A9A865B}" srcOrd="0" destOrd="0" presId="urn:microsoft.com/office/officeart/2018/layout/CircleProcess"/>
    <dgm:cxn modelId="{60F853BA-6C7F-C64F-A073-00E8975270A4}" type="presOf" srcId="{50C9DCD9-E938-6049-BAC6-B1C7F93B3C7C}" destId="{A1ED072B-242B-DC41-AC3E-12C748FC10A3}" srcOrd="0" destOrd="0" presId="urn:microsoft.com/office/officeart/2018/layout/CircleProcess"/>
    <dgm:cxn modelId="{B19541CB-B070-4634-8A62-C39DDC590D4E}" srcId="{20306147-2A2F-4DBA-9851-3A11C3C8196A}" destId="{C6625D26-9003-47B1-8182-62423B5BA7B5}" srcOrd="1" destOrd="0" parTransId="{3704B8C4-1803-49D1-BD91-0FC81E33B2A5}" sibTransId="{E90DB528-3D63-4BA5-81AC-6F3EA1FB2028}"/>
    <dgm:cxn modelId="{2205D1E6-BFF0-D54E-A47E-57ECE3D33055}" type="presOf" srcId="{0178F45E-1440-47CC-9E75-889E09062C91}" destId="{E5B15827-455A-B243-AC24-FB032CB8F90C}" srcOrd="1" destOrd="0" presId="urn:microsoft.com/office/officeart/2018/layout/CircleProcess"/>
    <dgm:cxn modelId="{041A11F7-CB59-C443-9BE2-D4FEDEDAB9FC}" srcId="{20306147-2A2F-4DBA-9851-3A11C3C8196A}" destId="{50C9DCD9-E938-6049-BAC6-B1C7F93B3C7C}" srcOrd="3" destOrd="0" parTransId="{814FE772-62F2-A24C-9E5D-84AC1E0F1065}" sibTransId="{83FBA448-7374-7941-A150-B1DB55B14AD8}"/>
    <dgm:cxn modelId="{6F347FDC-A6FE-D147-B7BA-CEFE3589B261}" type="presParOf" srcId="{8D48C104-5776-A845-ACD0-4EC925EED388}" destId="{E1E99CDA-86B3-1D45-8EFD-58C45A968F22}" srcOrd="0" destOrd="0" presId="urn:microsoft.com/office/officeart/2018/layout/CircleProcess"/>
    <dgm:cxn modelId="{5391BA9F-3EA2-0646-9EEE-C95012C6AC4C}" type="presParOf" srcId="{E1E99CDA-86B3-1D45-8EFD-58C45A968F22}" destId="{BF18C89E-E616-E546-AF75-7B40262FFBB3}" srcOrd="0" destOrd="0" presId="urn:microsoft.com/office/officeart/2018/layout/CircleProcess"/>
    <dgm:cxn modelId="{C33C6E66-7B6D-9B45-9B06-61E103B65C51}" type="presParOf" srcId="{8D48C104-5776-A845-ACD0-4EC925EED388}" destId="{4E8F19EE-9257-7A4E-9D39-ABFE0567D90C}" srcOrd="1" destOrd="0" presId="urn:microsoft.com/office/officeart/2018/layout/CircleProcess"/>
    <dgm:cxn modelId="{BA47E66E-4176-AF49-A75C-D025CAD9825A}" type="presParOf" srcId="{4E8F19EE-9257-7A4E-9D39-ABFE0567D90C}" destId="{9879CD13-9EC5-CA4A-8450-0E6239889378}" srcOrd="0" destOrd="0" presId="urn:microsoft.com/office/officeart/2018/layout/CircleProcess"/>
    <dgm:cxn modelId="{69A467A5-8A77-6E4F-AAA9-3BDD1B422CBA}" type="presParOf" srcId="{8D48C104-5776-A845-ACD0-4EC925EED388}" destId="{70B68651-3871-004B-83E8-D4E33FDFB5E4}" srcOrd="2" destOrd="0" presId="urn:microsoft.com/office/officeart/2018/layout/CircleProcess"/>
    <dgm:cxn modelId="{DC6BFCB6-D95A-6647-A66D-4D9E197392F7}" type="presParOf" srcId="{8D48C104-5776-A845-ACD0-4EC925EED388}" destId="{95365E93-2450-184E-928A-0AD1A87D6A92}" srcOrd="3" destOrd="0" presId="urn:microsoft.com/office/officeart/2018/layout/CircleProcess"/>
    <dgm:cxn modelId="{CFC62C24-5AEA-D74A-A027-170582EC9C4A}" type="presParOf" srcId="{95365E93-2450-184E-928A-0AD1A87D6A92}" destId="{F58A8239-D05A-8A44-83DA-CCB2873D2A06}" srcOrd="0" destOrd="0" presId="urn:microsoft.com/office/officeart/2018/layout/CircleProcess"/>
    <dgm:cxn modelId="{93EE8764-6A57-404E-BCB3-A6EDF1461C5F}" type="presParOf" srcId="{8D48C104-5776-A845-ACD0-4EC925EED388}" destId="{2E100717-E19D-5646-B12A-C77A004305C0}" srcOrd="4" destOrd="0" presId="urn:microsoft.com/office/officeart/2018/layout/CircleProcess"/>
    <dgm:cxn modelId="{868B2A49-8B1A-E349-BDF5-C96402E19876}" type="presParOf" srcId="{2E100717-E19D-5646-B12A-C77A004305C0}" destId="{A1ED072B-242B-DC41-AC3E-12C748FC10A3}" srcOrd="0" destOrd="0" presId="urn:microsoft.com/office/officeart/2018/layout/CircleProcess"/>
    <dgm:cxn modelId="{40152E3A-4E7F-0244-83A0-782A38612C0E}" type="presParOf" srcId="{8D48C104-5776-A845-ACD0-4EC925EED388}" destId="{A7353432-4B40-9646-AA4A-B83E6B963B0D}" srcOrd="5" destOrd="0" presId="urn:microsoft.com/office/officeart/2018/layout/CircleProcess"/>
    <dgm:cxn modelId="{B27FB226-EFAC-1848-8B33-A8757F5B2072}" type="presParOf" srcId="{8D48C104-5776-A845-ACD0-4EC925EED388}" destId="{9CE62656-2737-2E47-BBB2-E1805772C9D8}" srcOrd="6" destOrd="0" presId="urn:microsoft.com/office/officeart/2018/layout/CircleProcess"/>
    <dgm:cxn modelId="{6BFCAC21-E0C8-6041-8EF8-F4667A47ABAA}" type="presParOf" srcId="{9CE62656-2737-2E47-BBB2-E1805772C9D8}" destId="{E3D1D4B1-F32D-AE48-913D-8852B93C39DB}" srcOrd="0" destOrd="0" presId="urn:microsoft.com/office/officeart/2018/layout/CircleProcess"/>
    <dgm:cxn modelId="{6091AB77-5D18-9848-8E2F-252C6AFA64DB}" type="presParOf" srcId="{8D48C104-5776-A845-ACD0-4EC925EED388}" destId="{8D807987-6AAA-1243-878A-BDDD3FB45990}" srcOrd="7" destOrd="0" presId="urn:microsoft.com/office/officeart/2018/layout/CircleProcess"/>
    <dgm:cxn modelId="{268A2A44-A2DE-BD4F-8A3B-471BC5C413BC}" type="presParOf" srcId="{8D807987-6AAA-1243-878A-BDDD3FB45990}" destId="{959B6B9E-81E7-9742-BC57-899A2A9A865B}" srcOrd="0" destOrd="0" presId="urn:microsoft.com/office/officeart/2018/layout/CircleProcess"/>
    <dgm:cxn modelId="{00B8DC6D-3B55-4240-BA50-CAD98F55A6F0}" type="presParOf" srcId="{8D48C104-5776-A845-ACD0-4EC925EED388}" destId="{E5B15827-455A-B243-AC24-FB032CB8F90C}" srcOrd="8" destOrd="0" presId="urn:microsoft.com/office/officeart/2018/layout/CircleProcess"/>
    <dgm:cxn modelId="{873EFB12-44B7-8E46-B52D-9EDE867DF03B}" type="presParOf" srcId="{8D48C104-5776-A845-ACD0-4EC925EED388}" destId="{5544B22C-31EC-5447-A3D0-1951E501DA67}" srcOrd="9" destOrd="0" presId="urn:microsoft.com/office/officeart/2018/layout/CircleProcess"/>
    <dgm:cxn modelId="{B2E5E393-911E-214B-884C-A13117ADFC17}" type="presParOf" srcId="{5544B22C-31EC-5447-A3D0-1951E501DA67}" destId="{A4369071-9106-7B4F-BD10-B0128368A42A}" srcOrd="0" destOrd="0" presId="urn:microsoft.com/office/officeart/2018/layout/CircleProcess"/>
    <dgm:cxn modelId="{579F9553-1997-424D-A00F-CB468382198F}" type="presParOf" srcId="{8D48C104-5776-A845-ACD0-4EC925EED388}" destId="{6DFE817F-7641-BD4E-A305-5A0EC611BF47}" srcOrd="10" destOrd="0" presId="urn:microsoft.com/office/officeart/2018/layout/CircleProcess"/>
    <dgm:cxn modelId="{DDC23974-D337-4440-95A0-E662613001D5}" type="presParOf" srcId="{6DFE817F-7641-BD4E-A305-5A0EC611BF47}" destId="{EB9E5D53-B836-0742-A05D-CBE2AB6E450F}" srcOrd="0" destOrd="0" presId="urn:microsoft.com/office/officeart/2018/layout/CircleProcess"/>
    <dgm:cxn modelId="{BAFDC0D0-6AF6-D54A-81B5-084ED37DFF52}" type="presParOf" srcId="{8D48C104-5776-A845-ACD0-4EC925EED388}" destId="{67A6D8BE-E0C5-8D45-9A19-FCDB8751C288}" srcOrd="11" destOrd="0" presId="urn:microsoft.com/office/officeart/2018/layout/CircleProcess"/>
    <dgm:cxn modelId="{461BE9F6-2E21-054A-9972-6386E4A24353}" type="presParOf" srcId="{8D48C104-5776-A845-ACD0-4EC925EED388}" destId="{FBA808B6-E897-0043-A9F5-17D4CE041DDB}" srcOrd="12" destOrd="0" presId="urn:microsoft.com/office/officeart/2018/layout/CircleProcess"/>
    <dgm:cxn modelId="{720E7AF1-D4CE-BD4F-B5F9-FA0E7D08071C}" type="presParOf" srcId="{FBA808B6-E897-0043-A9F5-17D4CE041DDB}" destId="{9BF56A31-8C58-FE45-B145-22BB5867EBBC}" srcOrd="0" destOrd="0" presId="urn:microsoft.com/office/officeart/2018/layout/CircleProcess"/>
    <dgm:cxn modelId="{3A9FE603-A9B6-9243-B074-E4C2069B844E}" type="presParOf" srcId="{8D48C104-5776-A845-ACD0-4EC925EED388}" destId="{2B01AF05-696E-7240-8749-CC656808518F}" srcOrd="13" destOrd="0" presId="urn:microsoft.com/office/officeart/2018/layout/CircleProcess"/>
    <dgm:cxn modelId="{D117BD6A-FB6F-A841-8E07-84A8AD0F8BED}" type="presParOf" srcId="{2B01AF05-696E-7240-8749-CC656808518F}" destId="{EB6FB9ED-7AF7-774D-A3F4-328EF1FF78A5}" srcOrd="0" destOrd="0" presId="urn:microsoft.com/office/officeart/2018/layout/CircleProcess"/>
    <dgm:cxn modelId="{33158878-B839-194D-A70B-67902DD5B48A}" type="presParOf" srcId="{8D48C104-5776-A845-ACD0-4EC925EED388}" destId="{6E4BA54F-7B09-2B48-938F-38FF358B9F89}" srcOrd="14" destOrd="0" presId="urn:microsoft.com/office/officeart/2018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84BC2A-4C5B-3C4A-8511-1F4B72367623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EEE064-AF4E-BF48-9A15-45C25DFD10F0}">
      <dsp:nvSpPr>
        <dsp:cNvPr id="0" name=""/>
        <dsp:cNvSpPr/>
      </dsp:nvSpPr>
      <dsp:spPr>
        <a:xfrm>
          <a:off x="0" y="0"/>
          <a:ext cx="6900512" cy="2768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0" tIns="209550" rIns="209550" bIns="209550" numCol="1" spcCol="1270" anchor="t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500" kern="1200" dirty="0"/>
            <a:t>Input/AI training: Licensing vs exceptions</a:t>
          </a:r>
          <a:endParaRPr lang="en-US" sz="5500" kern="1200" dirty="0"/>
        </a:p>
      </dsp:txBody>
      <dsp:txXfrm>
        <a:off x="0" y="0"/>
        <a:ext cx="6900512" cy="2768070"/>
      </dsp:txXfrm>
    </dsp:sp>
    <dsp:sp modelId="{1B93092B-416D-1944-B135-0EF0C491037F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2133DB-48C6-1C4A-9A99-FE14FE3C98BD}">
      <dsp:nvSpPr>
        <dsp:cNvPr id="0" name=""/>
        <dsp:cNvSpPr/>
      </dsp:nvSpPr>
      <dsp:spPr>
        <a:xfrm>
          <a:off x="0" y="2768070"/>
          <a:ext cx="6900512" cy="2768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0" tIns="209550" rIns="209550" bIns="209550" numCol="1" spcCol="1270" anchor="t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500" kern="1200" dirty="0"/>
            <a:t>Output generation: Liability considerations</a:t>
          </a:r>
          <a:endParaRPr lang="en-US" sz="5500" kern="1200" dirty="0"/>
        </a:p>
      </dsp:txBody>
      <dsp:txXfrm>
        <a:off x="0" y="2768070"/>
        <a:ext cx="6900512" cy="27680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E68112-EF7C-4772-BB11-130A17251188}">
      <dsp:nvSpPr>
        <dsp:cNvPr id="0" name=""/>
        <dsp:cNvSpPr/>
      </dsp:nvSpPr>
      <dsp:spPr>
        <a:xfrm>
          <a:off x="0" y="4721"/>
          <a:ext cx="8007430" cy="86343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7604DC-F5A1-4CD7-AC81-761DD023DEA1}">
      <dsp:nvSpPr>
        <dsp:cNvPr id="0" name=""/>
        <dsp:cNvSpPr/>
      </dsp:nvSpPr>
      <dsp:spPr>
        <a:xfrm>
          <a:off x="261190" y="198994"/>
          <a:ext cx="474891" cy="4748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9AAEEC-459A-4672-863A-E7A9A58D0BC0}">
      <dsp:nvSpPr>
        <dsp:cNvPr id="0" name=""/>
        <dsp:cNvSpPr/>
      </dsp:nvSpPr>
      <dsp:spPr>
        <a:xfrm>
          <a:off x="997271" y="4721"/>
          <a:ext cx="3603343" cy="8634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381" tIns="91381" rIns="91381" bIns="91381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Scraping/crawling of protected content online</a:t>
          </a:r>
        </a:p>
      </dsp:txBody>
      <dsp:txXfrm>
        <a:off x="997271" y="4721"/>
        <a:ext cx="3603343" cy="863438"/>
      </dsp:txXfrm>
    </dsp:sp>
    <dsp:sp modelId="{AB34D03F-02BF-41A5-8FFC-2BE726F00372}">
      <dsp:nvSpPr>
        <dsp:cNvPr id="0" name=""/>
        <dsp:cNvSpPr/>
      </dsp:nvSpPr>
      <dsp:spPr>
        <a:xfrm>
          <a:off x="4600614" y="4721"/>
          <a:ext cx="3405840" cy="8634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381" tIns="91381" rIns="91381" bIns="91381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Sui generis database right (if content included in database)</a:t>
          </a:r>
        </a:p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Right of reproduction</a:t>
          </a:r>
        </a:p>
      </dsp:txBody>
      <dsp:txXfrm>
        <a:off x="4600614" y="4721"/>
        <a:ext cx="3405840" cy="863438"/>
      </dsp:txXfrm>
    </dsp:sp>
    <dsp:sp modelId="{BED8F6D0-31C5-46BF-B9E3-9518E467A1F5}">
      <dsp:nvSpPr>
        <dsp:cNvPr id="0" name=""/>
        <dsp:cNvSpPr/>
      </dsp:nvSpPr>
      <dsp:spPr>
        <a:xfrm>
          <a:off x="0" y="1084018"/>
          <a:ext cx="8007430" cy="86343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1F6B2D-340E-424F-875C-C502A6BE3EA2}">
      <dsp:nvSpPr>
        <dsp:cNvPr id="0" name=""/>
        <dsp:cNvSpPr/>
      </dsp:nvSpPr>
      <dsp:spPr>
        <a:xfrm>
          <a:off x="261190" y="1278292"/>
          <a:ext cx="474891" cy="4748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4CC0D9-A3B6-48A9-AF6B-10347E5BBD5F}">
      <dsp:nvSpPr>
        <dsp:cNvPr id="0" name=""/>
        <dsp:cNvSpPr/>
      </dsp:nvSpPr>
      <dsp:spPr>
        <a:xfrm>
          <a:off x="997271" y="1084018"/>
          <a:ext cx="3603343" cy="8634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381" tIns="91381" rIns="91381" bIns="91381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Creation of dataset</a:t>
          </a:r>
        </a:p>
      </dsp:txBody>
      <dsp:txXfrm>
        <a:off x="997271" y="1084018"/>
        <a:ext cx="3603343" cy="863438"/>
      </dsp:txXfrm>
    </dsp:sp>
    <dsp:sp modelId="{24E03022-83D6-4CFB-B03D-B9A769FC0C1F}">
      <dsp:nvSpPr>
        <dsp:cNvPr id="0" name=""/>
        <dsp:cNvSpPr/>
      </dsp:nvSpPr>
      <dsp:spPr>
        <a:xfrm>
          <a:off x="4600614" y="1084018"/>
          <a:ext cx="3405840" cy="8634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381" tIns="91381" rIns="91381" bIns="91381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Right of reproduction</a:t>
          </a:r>
        </a:p>
      </dsp:txBody>
      <dsp:txXfrm>
        <a:off x="4600614" y="1084018"/>
        <a:ext cx="3405840" cy="863438"/>
      </dsp:txXfrm>
    </dsp:sp>
    <dsp:sp modelId="{953763AC-8EA1-48FE-A230-56223813EE14}">
      <dsp:nvSpPr>
        <dsp:cNvPr id="0" name=""/>
        <dsp:cNvSpPr/>
      </dsp:nvSpPr>
      <dsp:spPr>
        <a:xfrm>
          <a:off x="0" y="2163316"/>
          <a:ext cx="8007430" cy="86343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88471B-D380-44C5-B113-E1203886CF99}">
      <dsp:nvSpPr>
        <dsp:cNvPr id="0" name=""/>
        <dsp:cNvSpPr/>
      </dsp:nvSpPr>
      <dsp:spPr>
        <a:xfrm>
          <a:off x="261190" y="2357590"/>
          <a:ext cx="474891" cy="47489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B06428-B961-49EC-9993-78E2E8371607}">
      <dsp:nvSpPr>
        <dsp:cNvPr id="0" name=""/>
        <dsp:cNvSpPr/>
      </dsp:nvSpPr>
      <dsp:spPr>
        <a:xfrm>
          <a:off x="997271" y="2163316"/>
          <a:ext cx="3603343" cy="8634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381" tIns="91381" rIns="91381" bIns="91381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Online publication of dataset</a:t>
          </a:r>
        </a:p>
      </dsp:txBody>
      <dsp:txXfrm>
        <a:off x="997271" y="2163316"/>
        <a:ext cx="3603343" cy="863438"/>
      </dsp:txXfrm>
    </dsp:sp>
    <dsp:sp modelId="{883BB71B-7562-484B-8497-4F77FE5BEE92}">
      <dsp:nvSpPr>
        <dsp:cNvPr id="0" name=""/>
        <dsp:cNvSpPr/>
      </dsp:nvSpPr>
      <dsp:spPr>
        <a:xfrm>
          <a:off x="4600614" y="2163316"/>
          <a:ext cx="3405840" cy="8634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381" tIns="91381" rIns="91381" bIns="91381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Right of reproduction</a:t>
          </a:r>
        </a:p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Right of communication/making available to the public</a:t>
          </a:r>
        </a:p>
      </dsp:txBody>
      <dsp:txXfrm>
        <a:off x="4600614" y="2163316"/>
        <a:ext cx="3405840" cy="863438"/>
      </dsp:txXfrm>
    </dsp:sp>
    <dsp:sp modelId="{336E81D6-260D-4533-9196-D138BF35AFC6}">
      <dsp:nvSpPr>
        <dsp:cNvPr id="0" name=""/>
        <dsp:cNvSpPr/>
      </dsp:nvSpPr>
      <dsp:spPr>
        <a:xfrm>
          <a:off x="0" y="3242614"/>
          <a:ext cx="8007430" cy="86343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86AD0D-136B-43C0-BBF4-4BDB93CA5AF7}">
      <dsp:nvSpPr>
        <dsp:cNvPr id="0" name=""/>
        <dsp:cNvSpPr/>
      </dsp:nvSpPr>
      <dsp:spPr>
        <a:xfrm>
          <a:off x="261190" y="3436887"/>
          <a:ext cx="474891" cy="47489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2E2B29-72E3-47CF-94BD-16C511A7F203}">
      <dsp:nvSpPr>
        <dsp:cNvPr id="0" name=""/>
        <dsp:cNvSpPr/>
      </dsp:nvSpPr>
      <dsp:spPr>
        <a:xfrm>
          <a:off x="997271" y="3242614"/>
          <a:ext cx="3603343" cy="8634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381" tIns="91381" rIns="91381" bIns="91381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Downloading of dataset</a:t>
          </a:r>
        </a:p>
      </dsp:txBody>
      <dsp:txXfrm>
        <a:off x="997271" y="3242614"/>
        <a:ext cx="3603343" cy="863438"/>
      </dsp:txXfrm>
    </dsp:sp>
    <dsp:sp modelId="{4B2072A9-9BF4-46C8-9140-9F8B919557CF}">
      <dsp:nvSpPr>
        <dsp:cNvPr id="0" name=""/>
        <dsp:cNvSpPr/>
      </dsp:nvSpPr>
      <dsp:spPr>
        <a:xfrm>
          <a:off x="4600614" y="3242614"/>
          <a:ext cx="3405840" cy="8634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381" tIns="91381" rIns="91381" bIns="91381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Right of reproduction</a:t>
          </a:r>
        </a:p>
      </dsp:txBody>
      <dsp:txXfrm>
        <a:off x="4600614" y="3242614"/>
        <a:ext cx="3405840" cy="863438"/>
      </dsp:txXfrm>
    </dsp:sp>
    <dsp:sp modelId="{A9463F36-32C3-4BB5-8D9A-CC448478E843}">
      <dsp:nvSpPr>
        <dsp:cNvPr id="0" name=""/>
        <dsp:cNvSpPr/>
      </dsp:nvSpPr>
      <dsp:spPr>
        <a:xfrm>
          <a:off x="0" y="4321912"/>
          <a:ext cx="8007430" cy="86343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64B057-AD1C-479B-B407-1AD0102A083B}">
      <dsp:nvSpPr>
        <dsp:cNvPr id="0" name=""/>
        <dsp:cNvSpPr/>
      </dsp:nvSpPr>
      <dsp:spPr>
        <a:xfrm>
          <a:off x="261190" y="4516185"/>
          <a:ext cx="474891" cy="47489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8538FF-794A-48D1-A6D6-E634FD9EC600}">
      <dsp:nvSpPr>
        <dsp:cNvPr id="0" name=""/>
        <dsp:cNvSpPr/>
      </dsp:nvSpPr>
      <dsp:spPr>
        <a:xfrm>
          <a:off x="997271" y="4321912"/>
          <a:ext cx="3603343" cy="8634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381" tIns="91381" rIns="91381" bIns="91381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AI training</a:t>
          </a:r>
        </a:p>
      </dsp:txBody>
      <dsp:txXfrm>
        <a:off x="997271" y="4321912"/>
        <a:ext cx="3603343" cy="863438"/>
      </dsp:txXfrm>
    </dsp:sp>
    <dsp:sp modelId="{F49EFCCC-3307-4F56-96AB-E52E16874690}">
      <dsp:nvSpPr>
        <dsp:cNvPr id="0" name=""/>
        <dsp:cNvSpPr/>
      </dsp:nvSpPr>
      <dsp:spPr>
        <a:xfrm>
          <a:off x="4600614" y="4321912"/>
          <a:ext cx="3405840" cy="8634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381" tIns="91381" rIns="91381" bIns="91381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Sui generis database right</a:t>
          </a:r>
        </a:p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Right of reproduction</a:t>
          </a:r>
        </a:p>
      </dsp:txBody>
      <dsp:txXfrm>
        <a:off x="4600614" y="4321912"/>
        <a:ext cx="3405840" cy="863438"/>
      </dsp:txXfrm>
    </dsp:sp>
    <dsp:sp modelId="{5C898090-A31B-4B70-B56F-C109BA4BD394}">
      <dsp:nvSpPr>
        <dsp:cNvPr id="0" name=""/>
        <dsp:cNvSpPr/>
      </dsp:nvSpPr>
      <dsp:spPr>
        <a:xfrm>
          <a:off x="0" y="5401209"/>
          <a:ext cx="8007430" cy="115710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05723A-8011-43A8-BA16-AB45982D1CAD}">
      <dsp:nvSpPr>
        <dsp:cNvPr id="0" name=""/>
        <dsp:cNvSpPr/>
      </dsp:nvSpPr>
      <dsp:spPr>
        <a:xfrm>
          <a:off x="261190" y="5742315"/>
          <a:ext cx="474891" cy="47489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1D1B3C-10ED-4FAB-997C-D63B942791F2}">
      <dsp:nvSpPr>
        <dsp:cNvPr id="0" name=""/>
        <dsp:cNvSpPr/>
      </dsp:nvSpPr>
      <dsp:spPr>
        <a:xfrm>
          <a:off x="997271" y="5548041"/>
          <a:ext cx="3603343" cy="8634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381" tIns="91381" rIns="91381" bIns="91381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Use of resulting model</a:t>
          </a:r>
        </a:p>
      </dsp:txBody>
      <dsp:txXfrm>
        <a:off x="997271" y="5548041"/>
        <a:ext cx="3603343" cy="863438"/>
      </dsp:txXfrm>
    </dsp:sp>
    <dsp:sp modelId="{A920E8C1-F88E-431A-AF30-D92DA5C84754}">
      <dsp:nvSpPr>
        <dsp:cNvPr id="0" name=""/>
        <dsp:cNvSpPr/>
      </dsp:nvSpPr>
      <dsp:spPr>
        <a:xfrm>
          <a:off x="4600614" y="5548041"/>
          <a:ext cx="3405840" cy="8634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381" tIns="91381" rIns="91381" bIns="91381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Right of reproduction</a:t>
          </a:r>
        </a:p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Right of adaptation</a:t>
          </a:r>
        </a:p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Right of communication/making available to the public</a:t>
          </a:r>
        </a:p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Right of distribution</a:t>
          </a:r>
        </a:p>
      </dsp:txBody>
      <dsp:txXfrm>
        <a:off x="4600614" y="5548041"/>
        <a:ext cx="3405840" cy="8634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18C89E-E616-E546-AF75-7B40262FFBB3}">
      <dsp:nvSpPr>
        <dsp:cNvPr id="0" name=""/>
        <dsp:cNvSpPr/>
      </dsp:nvSpPr>
      <dsp:spPr>
        <a:xfrm>
          <a:off x="8825818" y="1090199"/>
          <a:ext cx="2012429" cy="201275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79CD13-9EC5-CA4A-8450-0E6239889378}">
      <dsp:nvSpPr>
        <dsp:cNvPr id="0" name=""/>
        <dsp:cNvSpPr/>
      </dsp:nvSpPr>
      <dsp:spPr>
        <a:xfrm>
          <a:off x="8892221" y="1157303"/>
          <a:ext cx="1878553" cy="1878551"/>
        </a:xfrm>
        <a:prstGeom prst="ellipse">
          <a:avLst/>
        </a:prstGeom>
        <a:solidFill>
          <a:schemeClr val="accent5">
            <a:hueOff val="-1350239"/>
            <a:satOff val="-92"/>
            <a:lumOff val="21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Would the introduction of a presumption of use help? But would it be allowed at the EU level?</a:t>
          </a:r>
        </a:p>
      </dsp:txBody>
      <dsp:txXfrm>
        <a:off x="9161044" y="1425718"/>
        <a:ext cx="1341976" cy="1341721"/>
      </dsp:txXfrm>
    </dsp:sp>
    <dsp:sp modelId="{F58A8239-D05A-8A44-83DA-CCB2873D2A06}">
      <dsp:nvSpPr>
        <dsp:cNvPr id="0" name=""/>
        <dsp:cNvSpPr/>
      </dsp:nvSpPr>
      <dsp:spPr>
        <a:xfrm rot="2700000">
          <a:off x="6744960" y="1090303"/>
          <a:ext cx="2012197" cy="2012197"/>
        </a:xfrm>
        <a:prstGeom prst="teardrop">
          <a:avLst>
            <a:gd name="adj" fmla="val 100000"/>
          </a:avLst>
        </a:prstGeom>
        <a:solidFill>
          <a:schemeClr val="accent5">
            <a:hueOff val="-2700478"/>
            <a:satOff val="-184"/>
            <a:lumOff val="43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ED072B-242B-DC41-AC3E-12C748FC10A3}">
      <dsp:nvSpPr>
        <dsp:cNvPr id="0" name=""/>
        <dsp:cNvSpPr/>
      </dsp:nvSpPr>
      <dsp:spPr>
        <a:xfrm>
          <a:off x="6813388" y="1157303"/>
          <a:ext cx="1878553" cy="1878551"/>
        </a:xfrm>
        <a:prstGeom prst="ellipse">
          <a:avLst/>
        </a:prstGeom>
        <a:solidFill>
          <a:schemeClr val="accent5">
            <a:hueOff val="-4050717"/>
            <a:satOff val="-275"/>
            <a:lumOff val="65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Transparency</a:t>
          </a:r>
        </a:p>
      </dsp:txBody>
      <dsp:txXfrm>
        <a:off x="7081141" y="1425718"/>
        <a:ext cx="1341976" cy="1341721"/>
      </dsp:txXfrm>
    </dsp:sp>
    <dsp:sp modelId="{E3D1D4B1-F32D-AE48-913D-8852B93C39DB}">
      <dsp:nvSpPr>
        <dsp:cNvPr id="0" name=""/>
        <dsp:cNvSpPr/>
      </dsp:nvSpPr>
      <dsp:spPr>
        <a:xfrm rot="2700000">
          <a:off x="4666127" y="1090303"/>
          <a:ext cx="2012197" cy="2012197"/>
        </a:xfrm>
        <a:prstGeom prst="teardrop">
          <a:avLst>
            <a:gd name="adj" fmla="val 100000"/>
          </a:avLst>
        </a:prstGeom>
        <a:solidFill>
          <a:schemeClr val="accent5">
            <a:hueOff val="-5400955"/>
            <a:satOff val="-367"/>
            <a:lumOff val="87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9B6B9E-81E7-9742-BC57-899A2A9A865B}">
      <dsp:nvSpPr>
        <dsp:cNvPr id="0" name=""/>
        <dsp:cNvSpPr/>
      </dsp:nvSpPr>
      <dsp:spPr>
        <a:xfrm>
          <a:off x="4733484" y="1157303"/>
          <a:ext cx="1878553" cy="1878551"/>
        </a:xfrm>
        <a:prstGeom prst="ellipse">
          <a:avLst/>
        </a:prstGeom>
        <a:solidFill>
          <a:schemeClr val="accent5">
            <a:hueOff val="-6751195"/>
            <a:satOff val="-459"/>
            <a:lumOff val="108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Style protection and liability considerations</a:t>
          </a:r>
          <a:endParaRPr lang="en-US" sz="1300" kern="1200" dirty="0"/>
        </a:p>
      </dsp:txBody>
      <dsp:txXfrm>
        <a:off x="5001237" y="1425718"/>
        <a:ext cx="1341976" cy="1341721"/>
      </dsp:txXfrm>
    </dsp:sp>
    <dsp:sp modelId="{A4369071-9106-7B4F-BD10-B0128368A42A}">
      <dsp:nvSpPr>
        <dsp:cNvPr id="0" name=""/>
        <dsp:cNvSpPr/>
      </dsp:nvSpPr>
      <dsp:spPr>
        <a:xfrm rot="2700000">
          <a:off x="2586223" y="1090303"/>
          <a:ext cx="2012197" cy="2012197"/>
        </a:xfrm>
        <a:prstGeom prst="teardrop">
          <a:avLst>
            <a:gd name="adj" fmla="val 100000"/>
          </a:avLst>
        </a:prstGeom>
        <a:solidFill>
          <a:schemeClr val="accent5">
            <a:hueOff val="-8101434"/>
            <a:satOff val="-551"/>
            <a:lumOff val="13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9E5D53-B836-0742-A05D-CBE2AB6E450F}">
      <dsp:nvSpPr>
        <dsp:cNvPr id="0" name=""/>
        <dsp:cNvSpPr/>
      </dsp:nvSpPr>
      <dsp:spPr>
        <a:xfrm>
          <a:off x="2653581" y="1157303"/>
          <a:ext cx="1878553" cy="1878551"/>
        </a:xfrm>
        <a:prstGeom prst="ellipse">
          <a:avLst/>
        </a:prstGeom>
        <a:solidFill>
          <a:schemeClr val="accent5">
            <a:hueOff val="-9451672"/>
            <a:satOff val="-642"/>
            <a:lumOff val="152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Licensing vs exceptions</a:t>
          </a:r>
          <a:endParaRPr lang="en-US" sz="1300" kern="1200" dirty="0"/>
        </a:p>
      </dsp:txBody>
      <dsp:txXfrm>
        <a:off x="2922405" y="1425718"/>
        <a:ext cx="1341976" cy="1341721"/>
      </dsp:txXfrm>
    </dsp:sp>
    <dsp:sp modelId="{9BF56A31-8C58-FE45-B145-22BB5867EBBC}">
      <dsp:nvSpPr>
        <dsp:cNvPr id="0" name=""/>
        <dsp:cNvSpPr/>
      </dsp:nvSpPr>
      <dsp:spPr>
        <a:xfrm rot="2700000">
          <a:off x="506320" y="1090303"/>
          <a:ext cx="2012197" cy="2012197"/>
        </a:xfrm>
        <a:prstGeom prst="teardrop">
          <a:avLst>
            <a:gd name="adj" fmla="val 100000"/>
          </a:avLst>
        </a:prstGeom>
        <a:solidFill>
          <a:schemeClr val="accent5">
            <a:hueOff val="-10801911"/>
            <a:satOff val="-734"/>
            <a:lumOff val="174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6FB9ED-7AF7-774D-A3F4-328EF1FF78A5}">
      <dsp:nvSpPr>
        <dsp:cNvPr id="0" name=""/>
        <dsp:cNvSpPr/>
      </dsp:nvSpPr>
      <dsp:spPr>
        <a:xfrm>
          <a:off x="573677" y="1157303"/>
          <a:ext cx="1878553" cy="1878551"/>
        </a:xfrm>
        <a:prstGeom prst="ellipse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Opportunities, threats, displacement</a:t>
          </a:r>
          <a:endParaRPr lang="en-US" sz="1300" kern="1200" dirty="0"/>
        </a:p>
      </dsp:txBody>
      <dsp:txXfrm>
        <a:off x="842501" y="1425718"/>
        <a:ext cx="1341976" cy="13417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node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08432-D0B9-DC91-35A7-6DE5112D44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241D15-4157-FC94-378C-DEB46F43C0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2E13E-ACFC-D4CC-9AC3-8912CDF0E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BD92B-3B8E-9A4C-9561-AD1D9E0660BE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DAA82-D387-01A5-A955-C5FBA4B8D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8AA6D4-7474-7591-EEBE-B751AF8C0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7700-973C-184A-8E1D-A99DC25C6E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5968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F73C0-8185-D21D-2450-B552B73A2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5A0A17-8852-1F3C-881E-C7BE695936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DADFA5-DD06-F555-EC50-82D9D3D3D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BD92B-3B8E-9A4C-9561-AD1D9E0660BE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47BE0E-4F39-1ED1-47F6-992F3623C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0E2FC9-4B70-607B-3B5B-ED332E38B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7700-973C-184A-8E1D-A99DC25C6E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53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DA1C48-E574-7EA9-ADE4-5BA3081425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335E30-9980-B5C3-AEB0-947153414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D487B1-197C-EF89-C776-BF40B1ADD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BD92B-3B8E-9A4C-9561-AD1D9E0660BE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9EE333-2D10-809F-84E9-D102E39D6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96FF0-5B08-8C70-16E0-C2AA9B59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7700-973C-184A-8E1D-A99DC25C6E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251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D3660-2213-A6DE-239A-CE9A4EB19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B1C23-408C-D07B-45AB-DE88B7903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D547C5-404E-D770-AC17-B0EEA0FE4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BD92B-3B8E-9A4C-9561-AD1D9E0660BE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023E70-7100-3529-DC68-314D17994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61402-58FA-40A0-0E6F-69B63985F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7700-973C-184A-8E1D-A99DC25C6E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745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91A7D-45D1-A8D6-E3CC-57354564A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D9E280-45C5-8A15-4EFE-021BD5D509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3C0D07-06BA-E07A-11FE-AB9C59280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BD92B-3B8E-9A4C-9561-AD1D9E0660BE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4734BD-B2F0-D829-F0EB-4C8143280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F92856-10F3-C5D2-D8EF-76EC039F7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7700-973C-184A-8E1D-A99DC25C6E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430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D874B-FB09-9E96-E346-C514546A4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A5688-A863-B9FF-8517-17949C380A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4E9D2A-4AB7-4BBD-BDB4-A903C8C1FF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F31103-4974-952F-9A94-636EEBA3E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BD92B-3B8E-9A4C-9561-AD1D9E0660BE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987269-93AC-F4E0-2352-BF275C178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7559C0-C7A6-CBA5-0A79-000B5F07D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7700-973C-184A-8E1D-A99DC25C6E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238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6CDFA-559E-19CA-F5DF-BCEAF1AA6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73F0BC-EBBA-B9E7-25BF-4DD7258D9D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D62BDF-E564-2813-8C1C-F1CA794792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3D0224-CC4A-B7C7-0C14-915C824629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ED4B1D-2F9F-7C93-B0EE-01342383B5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CA74EF-735B-E28B-8DF2-9B2416FE3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BD92B-3B8E-9A4C-9561-AD1D9E0660BE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8AC32D-2F15-8348-E8CD-5931308D5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D8CC53-6A78-AE80-852F-36BA8E3D0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7700-973C-184A-8E1D-A99DC25C6E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032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8BAA1-567B-0C42-DA7B-D6234BCD2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957B12-4C36-D7B5-6236-F7C48EE2E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BD92B-3B8E-9A4C-9561-AD1D9E0660BE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07F81D-D1C2-0400-D699-DD7E20CF7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FEA29B-F33F-C374-AA2E-9C01C8C88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7700-973C-184A-8E1D-A99DC25C6E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868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D3609F-6641-B4A3-2A32-20A75AEDD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BD92B-3B8E-9A4C-9561-AD1D9E0660BE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55AAF9-D125-2E3E-A8EE-25CBBCE70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359367-074D-C03A-04A8-181A4A82E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7700-973C-184A-8E1D-A99DC25C6E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497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4C8BF-04A7-770B-0B86-4199F6AB4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FFEBD-D5C3-D760-BABE-177D43AB3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7AD394-193E-5F94-A944-A5209C4A44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D49786-FEEC-D771-2FE3-76FF73269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BD92B-3B8E-9A4C-9561-AD1D9E0660BE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E2B879-813C-C3D7-A0CC-6C84012CB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930A88-0796-743F-7929-423ED19C2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7700-973C-184A-8E1D-A99DC25C6E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702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C0BD6-4AD4-3020-0B21-4AEEE653F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50205B-1268-7E58-AA7C-7786CB960D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C7C936-EEC2-43A3-BF5C-86CCAF160B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0E87A0-1C7A-A32F-F699-D0A58DCD7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BD92B-3B8E-9A4C-9561-AD1D9E0660BE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8F0B3B-141D-C1E3-ACC5-D9145100A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D5FA1D-6B7F-195F-204C-C587AAF34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7700-973C-184A-8E1D-A99DC25C6E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121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BEFED5-8273-B064-8950-2E2AFA244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F67FF5-3D7E-0905-9449-4B7487CA0A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D2FFAA-0812-34A6-7B77-0E398C398D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F4BD92B-3B8E-9A4C-9561-AD1D9E0660BE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4A0916-922B-B9D4-5C9B-BCE3162E26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93035F-6F20-1114-D669-44FB943AF9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147700-973C-184A-8E1D-A99DC25C6E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075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https://www.rollingstone.it/wp-content/uploads/2024/12/here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6F828D28-8E09-41CC-8229-3070B5467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illy Norwood, the world's first AI actor is here – is it time to panic?">
            <a:extLst>
              <a:ext uri="{FF2B5EF4-FFF2-40B4-BE49-F238E27FC236}">
                <a16:creationId xmlns:a16="http://schemas.microsoft.com/office/drawing/2014/main" id="{FD918470-196A-A833-5C77-8301EA7AF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" y="0"/>
            <a:ext cx="12191977" cy="685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42C8F5-2487-584C-0205-82988E48AA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3037" y="2154215"/>
            <a:ext cx="7943944" cy="3569242"/>
          </a:xfrm>
        </p:spPr>
        <p:txBody>
          <a:bodyPr anchor="t">
            <a:normAutofit/>
          </a:bodyPr>
          <a:lstStyle/>
          <a:p>
            <a:pPr algn="l"/>
            <a:r>
              <a:rPr lang="en-GB" dirty="0">
                <a:solidFill>
                  <a:schemeClr val="bg1"/>
                </a:solidFill>
              </a:rPr>
              <a:t>Can AI develop outside of a copyright licensing approach?</a:t>
            </a:r>
            <a:endParaRPr lang="en-GB" sz="44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45B033-DF1B-3F8B-9156-C2608410D6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991" y="4934435"/>
            <a:ext cx="5449479" cy="1578054"/>
          </a:xfrm>
        </p:spPr>
        <p:txBody>
          <a:bodyPr anchor="b">
            <a:normAutofit/>
          </a:bodyPr>
          <a:lstStyle/>
          <a:p>
            <a:pPr algn="l"/>
            <a:r>
              <a:rPr lang="en-GB" dirty="0">
                <a:solidFill>
                  <a:srgbClr val="FFFFFF"/>
                </a:solidFill>
              </a:rPr>
              <a:t>Eleonora Rosati</a:t>
            </a:r>
          </a:p>
          <a:p>
            <a:pPr algn="l"/>
            <a:r>
              <a:rPr lang="en-GB" dirty="0">
                <a:solidFill>
                  <a:srgbClr val="FFFFFF"/>
                </a:solidFill>
              </a:rPr>
              <a:t>26 February 2026</a:t>
            </a:r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942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n ice dance duo skated to AI music at the Olympics | TechCrunch">
            <a:extLst>
              <a:ext uri="{FF2B5EF4-FFF2-40B4-BE49-F238E27FC236}">
                <a16:creationId xmlns:a16="http://schemas.microsoft.com/office/drawing/2014/main" id="{521FB3CA-D77E-3A26-00AB-57426270E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" r="1981" b="-1"/>
          <a:stretch>
            <a:fillRect/>
          </a:stretch>
        </p:blipFill>
        <p:spPr bwMode="auto">
          <a:xfrm>
            <a:off x="-3047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02BEF-904E-C5F5-9494-3909A03B5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0822" y="1224833"/>
            <a:ext cx="3822189" cy="3742762"/>
          </a:xfrm>
        </p:spPr>
        <p:txBody>
          <a:bodyPr>
            <a:noAutofit/>
          </a:bodyPr>
          <a:lstStyle/>
          <a:p>
            <a:r>
              <a:rPr lang="en-GB" sz="2500" dirty="0">
                <a:latin typeface="Aptos" panose="020B0004020202020204" pitchFamily="34" charset="0"/>
              </a:rPr>
              <a:t>Who would need a licence?</a:t>
            </a:r>
          </a:p>
          <a:p>
            <a:pPr lvl="1"/>
            <a:r>
              <a:rPr lang="en-GB" sz="2500" dirty="0">
                <a:latin typeface="Aptos" panose="020B0004020202020204" pitchFamily="34" charset="0"/>
              </a:rPr>
              <a:t>User</a:t>
            </a:r>
          </a:p>
          <a:p>
            <a:pPr lvl="1"/>
            <a:r>
              <a:rPr lang="en-GB" sz="2500" dirty="0">
                <a:latin typeface="Aptos" panose="020B0004020202020204" pitchFamily="34" charset="0"/>
              </a:rPr>
              <a:t>AI model developer</a:t>
            </a:r>
          </a:p>
          <a:p>
            <a:pPr lvl="1"/>
            <a:r>
              <a:rPr lang="en-GB" sz="2500" dirty="0">
                <a:latin typeface="Aptos" panose="020B0004020202020204" pitchFamily="34" charset="0"/>
              </a:rPr>
              <a:t>AI model provider</a:t>
            </a:r>
          </a:p>
          <a:p>
            <a:endParaRPr lang="en-GB" sz="2500" dirty="0">
              <a:latin typeface="Aptos" panose="020B0004020202020204" pitchFamily="34" charset="0"/>
            </a:endParaRPr>
          </a:p>
          <a:p>
            <a:r>
              <a:rPr lang="en-GB" sz="2500" dirty="0">
                <a:latin typeface="Aptos" panose="020B0004020202020204" pitchFamily="34" charset="0"/>
              </a:rPr>
              <a:t>Primary / secondary liability</a:t>
            </a:r>
          </a:p>
          <a:p>
            <a:r>
              <a:rPr lang="en-GB" sz="2500" dirty="0">
                <a:latin typeface="Aptos" panose="020B0004020202020204" pitchFamily="34" charset="0"/>
              </a:rPr>
              <a:t>Contractual considerations</a:t>
            </a:r>
          </a:p>
          <a:p>
            <a:r>
              <a:rPr lang="en-GB" sz="2500" dirty="0">
                <a:latin typeface="Aptos" panose="020B0004020202020204" pitchFamily="34" charset="0"/>
              </a:rPr>
              <a:t>Exceptions / limitations</a:t>
            </a:r>
          </a:p>
        </p:txBody>
      </p:sp>
    </p:spTree>
    <p:extLst>
      <p:ext uri="{BB962C8B-B14F-4D97-AF65-F5344CB8AC3E}">
        <p14:creationId xmlns:p14="http://schemas.microsoft.com/office/powerpoint/2010/main" val="925521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BD9F8-E14A-42CF-0858-A234C8ABF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Where do we go from here?</a:t>
            </a: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F01BBBBA-865D-D839-AB90-7B00F50781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8138997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157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F904B0-BD82-BFBE-6FCB-B28F03E470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9B447FE-DDA9-4B30-828A-59FC56912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D487F7-9050-4871-B351-34A72ADB2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484" y="-1"/>
            <a:ext cx="6096002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43C27DD-EF6A-4C48-9669-C2970E71A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52884" y="609601"/>
            <a:ext cx="6858003" cy="5638801"/>
          </a:xfrm>
          <a:prstGeom prst="rect">
            <a:avLst/>
          </a:prstGeom>
          <a:gradFill>
            <a:gsLst>
              <a:gs pos="0">
                <a:schemeClr val="accent1">
                  <a:alpha val="23000"/>
                </a:schemeClr>
              </a:gs>
              <a:gs pos="71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0"/>
                </a:srgb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5A1AA86-B7E6-4C02-AA34-F1A25CD4C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7518" y="2217950"/>
            <a:ext cx="6103518" cy="464004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6C3B9CB-4E48-4726-B7B9-9E02F71B1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137312">
            <a:off x="565239" y="1211422"/>
            <a:ext cx="4640488" cy="4640488"/>
          </a:xfrm>
          <a:prstGeom prst="ellipse">
            <a:avLst/>
          </a:prstGeom>
          <a:gradFill>
            <a:gsLst>
              <a:gs pos="53000">
                <a:schemeClr val="accent1">
                  <a:alpha val="0"/>
                </a:schemeClr>
              </a:gs>
              <a:gs pos="100000">
                <a:schemeClr val="accent1">
                  <a:lumMod val="40000"/>
                  <a:lumOff val="60000"/>
                  <a:alpha val="1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84384FE-1C88-4CAA-8FB8-2313A3AE7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7519" y="0"/>
            <a:ext cx="6103519" cy="6870700"/>
          </a:xfrm>
          <a:prstGeom prst="rect">
            <a:avLst/>
          </a:prstGeom>
          <a:gradFill>
            <a:gsLst>
              <a:gs pos="24000">
                <a:schemeClr val="accent1">
                  <a:alpha val="0"/>
                </a:schemeClr>
              </a:gs>
              <a:gs pos="100000">
                <a:srgbClr val="000000">
                  <a:alpha val="71000"/>
                </a:srgb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7BD0F1-2119-A62F-F924-B6049BB5D7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788" y="2654490"/>
            <a:ext cx="4814374" cy="3220382"/>
          </a:xfrm>
        </p:spPr>
        <p:txBody>
          <a:bodyPr anchor="t">
            <a:normAutofit/>
          </a:bodyPr>
          <a:lstStyle/>
          <a:p>
            <a:pPr algn="r"/>
            <a:r>
              <a:rPr lang="en-GB" sz="4800" dirty="0">
                <a:solidFill>
                  <a:srgbClr val="FFFFFF"/>
                </a:solidFill>
              </a:rPr>
              <a:t>Thanks for your attention!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7FB63B-D513-7B3A-F1A9-2344C03854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6234" y="835862"/>
            <a:ext cx="5533604" cy="1112208"/>
          </a:xfrm>
        </p:spPr>
        <p:txBody>
          <a:bodyPr anchor="b">
            <a:normAutofit/>
          </a:bodyPr>
          <a:lstStyle/>
          <a:p>
            <a:pPr algn="r"/>
            <a:r>
              <a:rPr lang="en-GB" sz="2000" dirty="0">
                <a:solidFill>
                  <a:srgbClr val="FFFFFF"/>
                </a:solidFill>
              </a:rPr>
              <a:t>https://</a:t>
            </a:r>
            <a:r>
              <a:rPr lang="en-GB" sz="2000" dirty="0" err="1">
                <a:solidFill>
                  <a:srgbClr val="FFFFFF"/>
                </a:solidFill>
              </a:rPr>
              <a:t>www.linkedin.com</a:t>
            </a:r>
            <a:r>
              <a:rPr lang="en-GB" sz="2000" dirty="0">
                <a:solidFill>
                  <a:srgbClr val="FFFFFF"/>
                </a:solidFill>
              </a:rPr>
              <a:t>/in/</a:t>
            </a:r>
            <a:r>
              <a:rPr lang="en-GB" sz="2000" dirty="0" err="1">
                <a:solidFill>
                  <a:srgbClr val="FFFFFF"/>
                </a:solidFill>
              </a:rPr>
              <a:t>eleonorarosati</a:t>
            </a:r>
            <a:r>
              <a:rPr lang="en-GB" sz="2000" dirty="0">
                <a:solidFill>
                  <a:srgbClr val="FFFFFF"/>
                </a:solidFill>
              </a:rPr>
              <a:t>/</a:t>
            </a:r>
          </a:p>
          <a:p>
            <a:pPr algn="r"/>
            <a:r>
              <a:rPr lang="en-GB" sz="2000" dirty="0" err="1">
                <a:solidFill>
                  <a:srgbClr val="FFFFFF"/>
                </a:solidFill>
              </a:rPr>
              <a:t>eleonora@elawnora.com</a:t>
            </a:r>
            <a:endParaRPr lang="en-GB" sz="2000" dirty="0">
              <a:solidFill>
                <a:srgbClr val="FFFFFF"/>
              </a:solidFill>
            </a:endParaRPr>
          </a:p>
        </p:txBody>
      </p:sp>
      <p:pic>
        <p:nvPicPr>
          <p:cNvPr id="6" name="Picture 5" descr="A screenshot of a movie&#10;&#10;AI-generated content may be incorrect.">
            <a:extLst>
              <a:ext uri="{FF2B5EF4-FFF2-40B4-BE49-F238E27FC236}">
                <a16:creationId xmlns:a16="http://schemas.microsoft.com/office/drawing/2014/main" id="{36574EE8-20D9-B83F-42A0-F46997D7841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" r="1733"/>
          <a:stretch>
            <a:fillRect/>
          </a:stretch>
        </p:blipFill>
        <p:spPr>
          <a:xfrm>
            <a:off x="6553199" y="457200"/>
            <a:ext cx="5181602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087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llage of images of characters&#10;&#10;AI-generated content may be incorrect.">
            <a:extLst>
              <a:ext uri="{FF2B5EF4-FFF2-40B4-BE49-F238E27FC236}">
                <a16:creationId xmlns:a16="http://schemas.microsoft.com/office/drawing/2014/main" id="{967B1619-283D-A3BD-99EC-8F23AC14C5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94" y="138148"/>
            <a:ext cx="5690012" cy="559613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677B0-12E4-2056-3D83-CD37F0B78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694" y="5742221"/>
            <a:ext cx="5690009" cy="10233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i="1" dirty="0">
                <a:latin typeface="Aptos" panose="020B0004020202020204" pitchFamily="34" charset="0"/>
              </a:rPr>
              <a:t>Examples of outputs generated by Midjourney</a:t>
            </a:r>
            <a:endParaRPr lang="en-GB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BC4335D-6485-E14E-2ADA-612FE8EA8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8133" y="38887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25" name="Picture 3" descr="Here': la recensione del film di Robert Zemeckis con Tom Hanks e Robin  Wright | Rolling Stone Italia">
            <a:extLst>
              <a:ext uri="{FF2B5EF4-FFF2-40B4-BE49-F238E27FC236}">
                <a16:creationId xmlns:a16="http://schemas.microsoft.com/office/drawing/2014/main" id="{9A682C89-75A3-9125-4D37-43174794B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295" y="1117886"/>
            <a:ext cx="5690011" cy="363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0EC1DC-C7F7-4298-E287-2AB9C8720DB9}"/>
              </a:ext>
            </a:extLst>
          </p:cNvPr>
          <p:cNvSpPr txBox="1"/>
          <p:nvPr/>
        </p:nvSpPr>
        <p:spPr>
          <a:xfrm rot="10800000" flipV="1">
            <a:off x="6274295" y="5742221"/>
            <a:ext cx="56900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  <a:buNone/>
            </a:pPr>
            <a:r>
              <a:rPr lang="en-GB" sz="2000" i="1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Younger versions of the characters played by Tom Hanks and Robin Wright in </a:t>
            </a:r>
            <a:r>
              <a:rPr lang="en-GB" sz="2000" i="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Here</a:t>
            </a:r>
            <a:endParaRPr lang="en-SE" sz="20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963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D93BA8-886A-FB40-190B-AE9C43987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GB" sz="5400"/>
              <a:t>Contents</a:t>
            </a: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sX0" fmla="*/ 0 w 5410200"/>
              <a:gd name="csY0" fmla="*/ 0 h 18288"/>
              <a:gd name="csX1" fmla="*/ 568071 w 5410200"/>
              <a:gd name="csY1" fmla="*/ 0 h 18288"/>
              <a:gd name="csX2" fmla="*/ 1298448 w 5410200"/>
              <a:gd name="csY2" fmla="*/ 0 h 18288"/>
              <a:gd name="csX3" fmla="*/ 1920621 w 5410200"/>
              <a:gd name="csY3" fmla="*/ 0 h 18288"/>
              <a:gd name="csX4" fmla="*/ 2488692 w 5410200"/>
              <a:gd name="csY4" fmla="*/ 0 h 18288"/>
              <a:gd name="csX5" fmla="*/ 3219069 w 5410200"/>
              <a:gd name="csY5" fmla="*/ 0 h 18288"/>
              <a:gd name="csX6" fmla="*/ 3895344 w 5410200"/>
              <a:gd name="csY6" fmla="*/ 0 h 18288"/>
              <a:gd name="csX7" fmla="*/ 4571619 w 5410200"/>
              <a:gd name="csY7" fmla="*/ 0 h 18288"/>
              <a:gd name="csX8" fmla="*/ 5410200 w 5410200"/>
              <a:gd name="csY8" fmla="*/ 0 h 18288"/>
              <a:gd name="csX9" fmla="*/ 5410200 w 5410200"/>
              <a:gd name="csY9" fmla="*/ 18288 h 18288"/>
              <a:gd name="csX10" fmla="*/ 4842129 w 5410200"/>
              <a:gd name="csY10" fmla="*/ 18288 h 18288"/>
              <a:gd name="csX11" fmla="*/ 4328160 w 5410200"/>
              <a:gd name="csY11" fmla="*/ 18288 h 18288"/>
              <a:gd name="csX12" fmla="*/ 3597783 w 5410200"/>
              <a:gd name="csY12" fmla="*/ 18288 h 18288"/>
              <a:gd name="csX13" fmla="*/ 3029712 w 5410200"/>
              <a:gd name="csY13" fmla="*/ 18288 h 18288"/>
              <a:gd name="csX14" fmla="*/ 2299335 w 5410200"/>
              <a:gd name="csY14" fmla="*/ 18288 h 18288"/>
              <a:gd name="csX15" fmla="*/ 1514856 w 5410200"/>
              <a:gd name="csY15" fmla="*/ 18288 h 18288"/>
              <a:gd name="csX16" fmla="*/ 892683 w 5410200"/>
              <a:gd name="csY16" fmla="*/ 18288 h 18288"/>
              <a:gd name="csX17" fmla="*/ 0 w 5410200"/>
              <a:gd name="csY17" fmla="*/ 18288 h 18288"/>
              <a:gd name="csX18" fmla="*/ 0 w 5410200"/>
              <a:gd name="csY18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D9366CF9-22EF-429C-061D-0DBDF3B6CB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1776295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363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471DD-3181-08F2-B977-7BAC7529B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Input/AI training: Licensing vs exceptions</a:t>
            </a:r>
          </a:p>
        </p:txBody>
      </p:sp>
    </p:spTree>
    <p:extLst>
      <p:ext uri="{BB962C8B-B14F-4D97-AF65-F5344CB8AC3E}">
        <p14:creationId xmlns:p14="http://schemas.microsoft.com/office/powerpoint/2010/main" val="2932594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E4B1764-C02D-423C-DF95-382A60B5D115}"/>
              </a:ext>
            </a:extLst>
          </p:cNvPr>
          <p:cNvGraphicFramePr>
            <a:graphicFrameLocks noGrp="1"/>
          </p:cNvGraphicFramePr>
          <p:nvPr/>
        </p:nvGraphicFramePr>
        <p:xfrm>
          <a:off x="121228" y="277669"/>
          <a:ext cx="11949543" cy="63026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6343">
                  <a:extLst>
                    <a:ext uri="{9D8B030D-6E8A-4147-A177-3AD203B41FA5}">
                      <a16:colId xmlns:a16="http://schemas.microsoft.com/office/drawing/2014/main" val="569169950"/>
                    </a:ext>
                  </a:extLst>
                </a:gridCol>
                <a:gridCol w="921676">
                  <a:extLst>
                    <a:ext uri="{9D8B030D-6E8A-4147-A177-3AD203B41FA5}">
                      <a16:colId xmlns:a16="http://schemas.microsoft.com/office/drawing/2014/main" val="4160509000"/>
                    </a:ext>
                  </a:extLst>
                </a:gridCol>
                <a:gridCol w="1084936">
                  <a:extLst>
                    <a:ext uri="{9D8B030D-6E8A-4147-A177-3AD203B41FA5}">
                      <a16:colId xmlns:a16="http://schemas.microsoft.com/office/drawing/2014/main" val="49480424"/>
                    </a:ext>
                  </a:extLst>
                </a:gridCol>
                <a:gridCol w="1261753">
                  <a:extLst>
                    <a:ext uri="{9D8B030D-6E8A-4147-A177-3AD203B41FA5}">
                      <a16:colId xmlns:a16="http://schemas.microsoft.com/office/drawing/2014/main" val="2231627021"/>
                    </a:ext>
                  </a:extLst>
                </a:gridCol>
                <a:gridCol w="1174278">
                  <a:extLst>
                    <a:ext uri="{9D8B030D-6E8A-4147-A177-3AD203B41FA5}">
                      <a16:colId xmlns:a16="http://schemas.microsoft.com/office/drawing/2014/main" val="3796638289"/>
                    </a:ext>
                  </a:extLst>
                </a:gridCol>
                <a:gridCol w="1387663">
                  <a:extLst>
                    <a:ext uri="{9D8B030D-6E8A-4147-A177-3AD203B41FA5}">
                      <a16:colId xmlns:a16="http://schemas.microsoft.com/office/drawing/2014/main" val="961662945"/>
                    </a:ext>
                  </a:extLst>
                </a:gridCol>
                <a:gridCol w="1195485">
                  <a:extLst>
                    <a:ext uri="{9D8B030D-6E8A-4147-A177-3AD203B41FA5}">
                      <a16:colId xmlns:a16="http://schemas.microsoft.com/office/drawing/2014/main" val="3447393950"/>
                    </a:ext>
                  </a:extLst>
                </a:gridCol>
                <a:gridCol w="1223317">
                  <a:extLst>
                    <a:ext uri="{9D8B030D-6E8A-4147-A177-3AD203B41FA5}">
                      <a16:colId xmlns:a16="http://schemas.microsoft.com/office/drawing/2014/main" val="298350042"/>
                    </a:ext>
                  </a:extLst>
                </a:gridCol>
                <a:gridCol w="1142470">
                  <a:extLst>
                    <a:ext uri="{9D8B030D-6E8A-4147-A177-3AD203B41FA5}">
                      <a16:colId xmlns:a16="http://schemas.microsoft.com/office/drawing/2014/main" val="2467222678"/>
                    </a:ext>
                  </a:extLst>
                </a:gridCol>
                <a:gridCol w="1061622">
                  <a:extLst>
                    <a:ext uri="{9D8B030D-6E8A-4147-A177-3AD203B41FA5}">
                      <a16:colId xmlns:a16="http://schemas.microsoft.com/office/drawing/2014/main" val="3518670724"/>
                    </a:ext>
                  </a:extLst>
                </a:gridCol>
              </a:tblGrid>
              <a:tr h="1085359">
                <a:tc>
                  <a:txBody>
                    <a:bodyPr/>
                    <a:lstStyle/>
                    <a:p>
                      <a:pPr algn="l"/>
                      <a:r>
                        <a:rPr lang="en-GB" sz="1200" kern="100" dirty="0">
                          <a:effectLst/>
                        </a:rPr>
                        <a:t>Jurisdiction</a:t>
                      </a:r>
                      <a:endParaRPr lang="en-I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kern="100" dirty="0">
                          <a:effectLst/>
                        </a:rPr>
                        <a:t>Provision</a:t>
                      </a:r>
                      <a:endParaRPr lang="en-I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kern="100" dirty="0">
                          <a:effectLst/>
                        </a:rPr>
                        <a:t>Restrictions on beneficiaries?</a:t>
                      </a:r>
                      <a:endParaRPr lang="en-I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kern="100" dirty="0">
                          <a:effectLst/>
                        </a:rPr>
                        <a:t>Acts covered</a:t>
                      </a:r>
                      <a:endParaRPr lang="en-I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kern="100" dirty="0">
                          <a:effectLst/>
                        </a:rPr>
                        <a:t>Does the provision extend to output generation?</a:t>
                      </a:r>
                      <a:endParaRPr lang="en-I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kern="100" dirty="0">
                          <a:effectLst/>
                        </a:rPr>
                        <a:t>Purpose-specific</a:t>
                      </a:r>
                      <a:endParaRPr lang="en-I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kern="100" dirty="0">
                          <a:effectLst/>
                        </a:rPr>
                        <a:t>Express limitation to non-commercial use</a:t>
                      </a:r>
                      <a:endParaRPr lang="en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kern="100" dirty="0">
                          <a:effectLst/>
                        </a:rPr>
                        <a:t>Express requirement of lawful access</a:t>
                      </a:r>
                      <a:endParaRPr lang="en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kern="100" dirty="0">
                          <a:effectLst/>
                        </a:rPr>
                        <a:t>Express possibility of reservation </a:t>
                      </a:r>
                      <a:endParaRPr lang="en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kern="100" dirty="0">
                          <a:effectLst/>
                        </a:rPr>
                        <a:t>Reference to the three-step test</a:t>
                      </a:r>
                      <a:endParaRPr lang="en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687332"/>
                  </a:ext>
                </a:extLst>
              </a:tr>
              <a:tr h="913040">
                <a:tc>
                  <a:txBody>
                    <a:bodyPr/>
                    <a:lstStyle/>
                    <a:p>
                      <a:pPr algn="l"/>
                      <a:r>
                        <a:rPr lang="en-GB" sz="1200" kern="100">
                          <a:effectLst/>
                        </a:rPr>
                        <a:t>Japan</a:t>
                      </a:r>
                      <a:endParaRPr lang="en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u="none" kern="100" dirty="0">
                          <a:effectLst/>
                        </a:rPr>
                        <a:t>Art. 30-4 Copyright Act</a:t>
                      </a:r>
                      <a:endParaRPr lang="en-IT" sz="1200" u="none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kern="100" dirty="0">
                          <a:effectLst/>
                        </a:rPr>
                        <a:t>No</a:t>
                      </a:r>
                      <a:endParaRPr lang="en-I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kern="100" dirty="0">
                          <a:effectLst/>
                        </a:rPr>
                        <a:t>Not specified</a:t>
                      </a:r>
                      <a:endParaRPr lang="en-I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kern="100" dirty="0">
                          <a:effectLst/>
                        </a:rPr>
                        <a:t>Not specified</a:t>
                      </a:r>
                      <a:endParaRPr lang="en-I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kern="100" dirty="0">
                          <a:effectLst/>
                        </a:rPr>
                        <a:t>Yes (non-enjoyment)</a:t>
                      </a:r>
                      <a:endParaRPr lang="en-I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kern="100">
                          <a:effectLst/>
                        </a:rPr>
                        <a:t>No</a:t>
                      </a:r>
                      <a:endParaRPr lang="en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kern="100">
                          <a:effectLst/>
                        </a:rPr>
                        <a:t>No</a:t>
                      </a:r>
                      <a:endParaRPr lang="en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kern="100">
                          <a:effectLst/>
                        </a:rPr>
                        <a:t>No</a:t>
                      </a:r>
                      <a:endParaRPr lang="en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kern="100">
                          <a:effectLst/>
                        </a:rPr>
                        <a:t>Yes</a:t>
                      </a:r>
                      <a:endParaRPr lang="en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/>
                </a:tc>
                <a:extLst>
                  <a:ext uri="{0D108BD9-81ED-4DB2-BD59-A6C34878D82A}">
                    <a16:rowId xmlns:a16="http://schemas.microsoft.com/office/drawing/2014/main" val="2960566150"/>
                  </a:ext>
                </a:extLst>
              </a:tr>
              <a:tr h="913040">
                <a:tc>
                  <a:txBody>
                    <a:bodyPr/>
                    <a:lstStyle/>
                    <a:p>
                      <a:pPr algn="l"/>
                      <a:r>
                        <a:rPr lang="en-GB" sz="1200" kern="100">
                          <a:effectLst/>
                        </a:rPr>
                        <a:t>Singapore</a:t>
                      </a:r>
                      <a:endParaRPr lang="en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u="none" kern="100" dirty="0">
                          <a:effectLst/>
                        </a:rPr>
                        <a:t>Sec. 244 Copyright Act 2021</a:t>
                      </a:r>
                      <a:endParaRPr lang="en-IT" sz="1200" u="none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kern="100">
                          <a:effectLst/>
                        </a:rPr>
                        <a:t>No</a:t>
                      </a:r>
                      <a:endParaRPr lang="en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kern="100">
                          <a:effectLst/>
                        </a:rPr>
                        <a:t>Reproduction</a:t>
                      </a:r>
                      <a:endParaRPr lang="en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kern="100">
                          <a:effectLst/>
                        </a:rPr>
                        <a:t>No</a:t>
                      </a:r>
                      <a:endParaRPr lang="en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kern="100" dirty="0">
                          <a:effectLst/>
                        </a:rPr>
                        <a:t>Yes (computational data analysis)</a:t>
                      </a:r>
                      <a:endParaRPr lang="en-I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kern="100" dirty="0">
                          <a:effectLst/>
                        </a:rPr>
                        <a:t>No</a:t>
                      </a:r>
                      <a:endParaRPr lang="en-I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kern="100" dirty="0">
                          <a:effectLst/>
                        </a:rPr>
                        <a:t>Yes</a:t>
                      </a:r>
                      <a:endParaRPr lang="en-I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kern="100">
                          <a:effectLst/>
                        </a:rPr>
                        <a:t>No</a:t>
                      </a:r>
                      <a:endParaRPr lang="en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kern="100" dirty="0">
                          <a:effectLst/>
                        </a:rPr>
                        <a:t>No</a:t>
                      </a:r>
                      <a:endParaRPr lang="en-I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/>
                </a:tc>
                <a:extLst>
                  <a:ext uri="{0D108BD9-81ED-4DB2-BD59-A6C34878D82A}">
                    <a16:rowId xmlns:a16="http://schemas.microsoft.com/office/drawing/2014/main" val="3455565740"/>
                  </a:ext>
                </a:extLst>
              </a:tr>
              <a:tr h="608692">
                <a:tc>
                  <a:txBody>
                    <a:bodyPr/>
                    <a:lstStyle/>
                    <a:p>
                      <a:pPr algn="l"/>
                      <a:r>
                        <a:rPr lang="en-GB" sz="1200" kern="100">
                          <a:effectLst/>
                        </a:rPr>
                        <a:t>UK</a:t>
                      </a:r>
                      <a:endParaRPr lang="en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u="none" kern="100" dirty="0">
                          <a:effectLst/>
                        </a:rPr>
                        <a:t>Sec. 29A CDPA</a:t>
                      </a:r>
                      <a:endParaRPr lang="en-IT" sz="1200" u="none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250190" algn="l"/>
                        </a:tabLst>
                      </a:pPr>
                      <a:r>
                        <a:rPr lang="en-GB" sz="1200" kern="100">
                          <a:effectLst/>
                        </a:rPr>
                        <a:t>No</a:t>
                      </a:r>
                      <a:endParaRPr lang="en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kern="100">
                          <a:effectLst/>
                        </a:rPr>
                        <a:t>Reproduction</a:t>
                      </a:r>
                      <a:endParaRPr lang="en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kern="100">
                          <a:effectLst/>
                        </a:rPr>
                        <a:t>No</a:t>
                      </a:r>
                      <a:endParaRPr lang="en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kern="100">
                          <a:effectLst/>
                        </a:rPr>
                        <a:t>Yes (research)</a:t>
                      </a:r>
                      <a:endParaRPr lang="en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kern="100">
                          <a:effectLst/>
                        </a:rPr>
                        <a:t>Yes</a:t>
                      </a:r>
                      <a:endParaRPr lang="en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kern="100" dirty="0">
                          <a:effectLst/>
                        </a:rPr>
                        <a:t>Yes</a:t>
                      </a:r>
                      <a:endParaRPr lang="en-I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kern="100" dirty="0">
                          <a:effectLst/>
                        </a:rPr>
                        <a:t>No</a:t>
                      </a:r>
                      <a:endParaRPr lang="en-I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kern="100">
                          <a:effectLst/>
                        </a:rPr>
                        <a:t>No</a:t>
                      </a:r>
                      <a:endParaRPr lang="en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/>
                </a:tc>
                <a:extLst>
                  <a:ext uri="{0D108BD9-81ED-4DB2-BD59-A6C34878D82A}">
                    <a16:rowId xmlns:a16="http://schemas.microsoft.com/office/drawing/2014/main" val="1844976998"/>
                  </a:ext>
                </a:extLst>
              </a:tr>
              <a:tr h="1480099">
                <a:tc>
                  <a:txBody>
                    <a:bodyPr/>
                    <a:lstStyle/>
                    <a:p>
                      <a:pPr algn="l"/>
                      <a:r>
                        <a:rPr lang="en-GB" sz="1200" kern="100">
                          <a:effectLst/>
                        </a:rPr>
                        <a:t>EU</a:t>
                      </a:r>
                      <a:endParaRPr lang="en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u="none" kern="100" dirty="0">
                          <a:effectLst/>
                        </a:rPr>
                        <a:t>Art. 3 DSMD</a:t>
                      </a:r>
                      <a:endParaRPr lang="en-IT" sz="1200" u="none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kern="100">
                          <a:effectLst/>
                        </a:rPr>
                        <a:t>Yes (research organizations and cultural heritage institutions)</a:t>
                      </a:r>
                      <a:endParaRPr lang="en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kern="100">
                          <a:effectLst/>
                        </a:rPr>
                        <a:t>Extraction and reproduction</a:t>
                      </a:r>
                      <a:endParaRPr lang="en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kern="100">
                          <a:effectLst/>
                        </a:rPr>
                        <a:t>No</a:t>
                      </a:r>
                      <a:endParaRPr lang="en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kern="100" dirty="0">
                          <a:effectLst/>
                        </a:rPr>
                        <a:t>Yes (scientific research)</a:t>
                      </a:r>
                      <a:endParaRPr lang="en-I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kern="100">
                          <a:effectLst/>
                        </a:rPr>
                        <a:t>No</a:t>
                      </a:r>
                      <a:endParaRPr lang="en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kern="100">
                          <a:effectLst/>
                        </a:rPr>
                        <a:t>Yes</a:t>
                      </a:r>
                      <a:endParaRPr lang="en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kern="100" dirty="0">
                          <a:effectLst/>
                        </a:rPr>
                        <a:t>No</a:t>
                      </a:r>
                      <a:endParaRPr lang="en-I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kern="100">
                          <a:effectLst/>
                        </a:rPr>
                        <a:t>Yes (Art. 7 DSMD)</a:t>
                      </a:r>
                      <a:endParaRPr lang="en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/>
                </a:tc>
                <a:extLst>
                  <a:ext uri="{0D108BD9-81ED-4DB2-BD59-A6C34878D82A}">
                    <a16:rowId xmlns:a16="http://schemas.microsoft.com/office/drawing/2014/main" val="2897987880"/>
                  </a:ext>
                </a:extLst>
              </a:tr>
              <a:tr h="434144">
                <a:tc>
                  <a:txBody>
                    <a:bodyPr/>
                    <a:lstStyle/>
                    <a:p>
                      <a:pPr algn="l"/>
                      <a:r>
                        <a:rPr lang="en-GB" sz="1200" kern="100" dirty="0">
                          <a:effectLst/>
                        </a:rPr>
                        <a:t>EU</a:t>
                      </a:r>
                      <a:endParaRPr lang="en-I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u="none" kern="100" dirty="0">
                          <a:effectLst/>
                        </a:rPr>
                        <a:t>Art. 4 DSMD</a:t>
                      </a:r>
                      <a:endParaRPr lang="en-IT" sz="1200" u="none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kern="100">
                          <a:effectLst/>
                        </a:rPr>
                        <a:t>No</a:t>
                      </a:r>
                      <a:endParaRPr lang="en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kern="100">
                          <a:effectLst/>
                        </a:rPr>
                        <a:t>Extraction and reproduction</a:t>
                      </a:r>
                      <a:endParaRPr lang="en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kern="100" dirty="0">
                          <a:effectLst/>
                        </a:rPr>
                        <a:t>No</a:t>
                      </a:r>
                      <a:endParaRPr lang="en-I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kern="100">
                          <a:effectLst/>
                        </a:rPr>
                        <a:t>No</a:t>
                      </a:r>
                      <a:endParaRPr lang="en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kern="100">
                          <a:effectLst/>
                        </a:rPr>
                        <a:t>No</a:t>
                      </a:r>
                      <a:endParaRPr lang="en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kern="100">
                          <a:effectLst/>
                        </a:rPr>
                        <a:t>Yes</a:t>
                      </a:r>
                      <a:endParaRPr lang="en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kern="100">
                          <a:effectLst/>
                        </a:rPr>
                        <a:t>Yes</a:t>
                      </a:r>
                      <a:endParaRPr lang="en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kern="100" dirty="0">
                          <a:effectLst/>
                        </a:rPr>
                        <a:t>Yes (Art. 7 DSMD)</a:t>
                      </a:r>
                      <a:endParaRPr lang="en-I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/>
                </a:tc>
                <a:extLst>
                  <a:ext uri="{0D108BD9-81ED-4DB2-BD59-A6C34878D82A}">
                    <a16:rowId xmlns:a16="http://schemas.microsoft.com/office/drawing/2014/main" val="2259410040"/>
                  </a:ext>
                </a:extLst>
              </a:tr>
              <a:tr h="868287">
                <a:tc>
                  <a:txBody>
                    <a:bodyPr/>
                    <a:lstStyle/>
                    <a:p>
                      <a:pPr algn="l"/>
                      <a:r>
                        <a:rPr lang="en-IT" sz="1200" strike="sngStrike" kern="100" dirty="0">
                          <a:effectLst/>
                        </a:rPr>
                        <a:t>(USA)</a:t>
                      </a:r>
                      <a:endParaRPr lang="en-IT" sz="1200" i="0" strike="sngStrike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T" sz="1200" u="none" strike="sngStrike" kern="100" dirty="0">
                          <a:effectLst/>
                        </a:rPr>
                        <a:t>Section 107 US Copyright Act</a:t>
                      </a:r>
                      <a:endParaRPr lang="en-IT" sz="1200" u="none" strike="sngStrike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T" sz="1200" strike="sngStrike" kern="100" dirty="0">
                          <a:effectLst/>
                        </a:rPr>
                        <a:t>No</a:t>
                      </a:r>
                      <a:endParaRPr lang="en-IT" sz="1200" strike="sngStrike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T" sz="1200" strike="sngStrike" kern="100" dirty="0">
                          <a:effectLst/>
                        </a:rPr>
                        <a:t>TBC</a:t>
                      </a:r>
                      <a:endParaRPr lang="en-IT" sz="1200" strike="sngStrike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T" sz="1200" strike="sngStrike" kern="100" dirty="0">
                          <a:effectLst/>
                        </a:rPr>
                        <a:t>TBC</a:t>
                      </a:r>
                      <a:endParaRPr lang="en-IT" sz="1200" strike="sngStrike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T" sz="1200" strike="sngStrike" kern="100" dirty="0">
                          <a:effectLst/>
                        </a:rPr>
                        <a:t>No</a:t>
                      </a:r>
                      <a:endParaRPr lang="en-IT" sz="1200" strike="sngStrike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T" sz="1200" strike="sngStrike" kern="100" dirty="0">
                          <a:effectLst/>
                        </a:rPr>
                        <a:t>No</a:t>
                      </a:r>
                      <a:endParaRPr lang="en-IT" sz="1200" strike="sngStrike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T" sz="1200" strike="sngStrike" kern="100" dirty="0">
                          <a:effectLst/>
                        </a:rPr>
                        <a:t>No</a:t>
                      </a:r>
                      <a:endParaRPr lang="en-IT" sz="1200" strike="sngStrike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T" sz="1200" strike="sngStrike" kern="100" dirty="0">
                          <a:effectLst/>
                        </a:rPr>
                        <a:t>No</a:t>
                      </a:r>
                      <a:endParaRPr lang="en-IT" sz="1200" strike="sngStrike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T" sz="1200" strike="sngStrike" kern="100" dirty="0">
                          <a:effectLst/>
                        </a:rPr>
                        <a:t>No</a:t>
                      </a:r>
                      <a:endParaRPr lang="en-IT" sz="1200" strike="sngStrike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/>
                </a:tc>
                <a:extLst>
                  <a:ext uri="{0D108BD9-81ED-4DB2-BD59-A6C34878D82A}">
                    <a16:rowId xmlns:a16="http://schemas.microsoft.com/office/drawing/2014/main" val="36870423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174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ollage of images of characters&#10;&#10;AI-generated content may be incorrect.">
            <a:extLst>
              <a:ext uri="{FF2B5EF4-FFF2-40B4-BE49-F238E27FC236}">
                <a16:creationId xmlns:a16="http://schemas.microsoft.com/office/drawing/2014/main" id="{5C0CE6A2-1917-0AA2-238A-46E28374AD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212" y="0"/>
            <a:ext cx="6472518" cy="63657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8D31E1E-D8C7-4593-5DE7-F65799120F36}"/>
              </a:ext>
            </a:extLst>
          </p:cNvPr>
          <p:cNvSpPr txBox="1"/>
          <p:nvPr/>
        </p:nvSpPr>
        <p:spPr>
          <a:xfrm>
            <a:off x="1634613" y="6365732"/>
            <a:ext cx="89227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  <a:buNone/>
            </a:pPr>
            <a:r>
              <a:rPr lang="en-GB" sz="1800" i="1" dirty="0">
                <a:solidFill>
                  <a:srgbClr val="0E284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Examples of outputs generated by Midjourney (source: Case 2:25-cv-05275)</a:t>
            </a:r>
            <a:endParaRPr lang="en-SE" sz="1800" i="1" dirty="0">
              <a:solidFill>
                <a:srgbClr val="0E284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151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book&#10;&#10;AI-generated content may be incorrect.">
            <a:extLst>
              <a:ext uri="{FF2B5EF4-FFF2-40B4-BE49-F238E27FC236}">
                <a16:creationId xmlns:a16="http://schemas.microsoft.com/office/drawing/2014/main" id="{0296322E-8518-C310-0C7F-3F0B79C49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025" y="0"/>
            <a:ext cx="87099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032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201F4FC-1E4A-FEAD-13DC-3F6F093C6A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6590348"/>
              </p:ext>
            </p:extLst>
          </p:nvPr>
        </p:nvGraphicFramePr>
        <p:xfrm>
          <a:off x="394448" y="132735"/>
          <a:ext cx="8007430" cy="6563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C476CCC-C83B-E6B5-93DD-436BE1B4E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0662" y="927866"/>
            <a:ext cx="3405808" cy="16243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TDM not synonymous with AI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FCD6F-055A-3583-2BED-05199DF57404}"/>
              </a:ext>
            </a:extLst>
          </p:cNvPr>
          <p:cNvSpPr txBox="1">
            <a:spLocks/>
          </p:cNvSpPr>
          <p:nvPr/>
        </p:nvSpPr>
        <p:spPr>
          <a:xfrm>
            <a:off x="8600662" y="3034748"/>
            <a:ext cx="3405808" cy="36610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Other considerations</a:t>
            </a:r>
          </a:p>
          <a:p>
            <a:r>
              <a:rPr lang="en-GB" sz="2600" dirty="0"/>
              <a:t>The ‘false’ myth of memorization</a:t>
            </a:r>
          </a:p>
          <a:p>
            <a:r>
              <a:rPr lang="en-GB" sz="2600" dirty="0"/>
              <a:t>Lawful access</a:t>
            </a:r>
          </a:p>
          <a:p>
            <a:r>
              <a:rPr lang="en-GB" sz="2600" dirty="0"/>
              <a:t>Three-step test</a:t>
            </a:r>
          </a:p>
          <a:p>
            <a:pPr lvl="1"/>
            <a:r>
              <a:rPr lang="en-GB" sz="2200" dirty="0"/>
              <a:t>Displacement (also in USA)</a:t>
            </a:r>
          </a:p>
          <a:p>
            <a:pPr lvl="1"/>
            <a:r>
              <a:rPr lang="en-GB" sz="2200" dirty="0"/>
              <a:t>UK fair dealing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9319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389B0-99A6-5BC4-1A9B-3EA0BB9BF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Output generation: Liability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20781175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428</Words>
  <Application>Microsoft Macintosh PowerPoint</Application>
  <PresentationFormat>Widescreen</PresentationFormat>
  <Paragraphs>123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Aptos</vt:lpstr>
      <vt:lpstr>Aptos Display</vt:lpstr>
      <vt:lpstr>Arial</vt:lpstr>
      <vt:lpstr>Times New Roman</vt:lpstr>
      <vt:lpstr>Office Theme</vt:lpstr>
      <vt:lpstr>Can AI develop outside of a copyright licensing approach?</vt:lpstr>
      <vt:lpstr>PowerPoint Presentation</vt:lpstr>
      <vt:lpstr>Contents</vt:lpstr>
      <vt:lpstr>Input/AI training: Licensing vs exceptions</vt:lpstr>
      <vt:lpstr>PowerPoint Presentation</vt:lpstr>
      <vt:lpstr>PowerPoint Presentation</vt:lpstr>
      <vt:lpstr>PowerPoint Presentation</vt:lpstr>
      <vt:lpstr>PowerPoint Presentation</vt:lpstr>
      <vt:lpstr>Output generation: Liability considerations</vt:lpstr>
      <vt:lpstr>PowerPoint Presentation</vt:lpstr>
      <vt:lpstr>Where do we go from here?</vt:lpstr>
      <vt:lpstr>Thanks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Eleonora Rosati</dc:creator>
  <cp:lastModifiedBy>Eleonora Rosati</cp:lastModifiedBy>
  <cp:revision>16</cp:revision>
  <dcterms:created xsi:type="dcterms:W3CDTF">2025-10-25T14:01:37Z</dcterms:created>
  <dcterms:modified xsi:type="dcterms:W3CDTF">2026-02-25T20:16:33Z</dcterms:modified>
</cp:coreProperties>
</file>